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97" r:id="rId6"/>
    <p:sldId id="270" r:id="rId7"/>
    <p:sldId id="299" r:id="rId8"/>
    <p:sldId id="306" r:id="rId9"/>
    <p:sldId id="305" r:id="rId10"/>
    <p:sldId id="307" r:id="rId11"/>
    <p:sldId id="308" r:id="rId12"/>
    <p:sldId id="304" r:id="rId13"/>
    <p:sldId id="309" r:id="rId14"/>
    <p:sldId id="310" r:id="rId15"/>
    <p:sldId id="311" r:id="rId16"/>
    <p:sldId id="313" r:id="rId17"/>
    <p:sldId id="316" r:id="rId18"/>
    <p:sldId id="317" r:id="rId19"/>
  </p:sldIdLst>
  <p:sldSz cx="12192000" cy="6858000"/>
  <p:notesSz cx="68199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97C"/>
    <a:srgbClr val="000000"/>
    <a:srgbClr val="525B5C"/>
    <a:srgbClr val="FFFFFF"/>
    <a:srgbClr val="2081C5"/>
    <a:srgbClr val="FFFF66"/>
    <a:srgbClr val="5FB9F5"/>
    <a:srgbClr val="3C9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D4CCF-928A-BBE0-9AC8-2EEA67EF907B}" v="6" dt="2022-06-16T10:15:53.940"/>
    <p1510:client id="{7AB2C6D4-4C2B-CB17-E265-1F946069C273}" v="21" dt="2022-07-26T14:24:47.828"/>
    <p1510:client id="{8C60FA17-BD5D-40B4-A7E1-DFA8EE402E79}" v="1777" dt="2022-03-06T15:20:27.846"/>
    <p1510:client id="{C164C03C-1494-4F87-BF3F-F22DE5E4F713}" v="262" dt="2022-03-06T18:59:01.293"/>
    <p1510:client id="{CA16AC66-5224-459F-880D-46DD3BC26B82}" v="1" dt="2022-03-07T15:58:23.978"/>
    <p1510:client id="{E3F79DAD-5E71-4E18-B4F0-41893A846EB5}" v="811" dt="2022-03-06T19:38:36.335"/>
    <p1510:client id="{E4434E53-A56A-4048-B6BF-566F45A5E237}" v="7" dt="2022-03-07T08:24:37.506"/>
    <p1510:client id="{F3A638A5-01CB-07DB-0DDE-1BAAD78C7139}" v="110" dt="2022-04-20T14:40:07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40" y="41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Desmettre" userId="S::gabriel.desmettre@ekfb.com::819f5044-2b2f-4766-8db1-15c2a9ce0a31" providerId="AD" clId="Web-{C3668DDB-4BD4-4AEB-BD2C-B74D94C435EE}"/>
    <pc:docChg chg="modSld">
      <pc:chgData name="Gabriel Desmettre" userId="S::gabriel.desmettre@ekfb.com::819f5044-2b2f-4766-8db1-15c2a9ce0a31" providerId="AD" clId="Web-{C3668DDB-4BD4-4AEB-BD2C-B74D94C435EE}" dt="2022-03-01T12:02:58.862" v="21"/>
      <pc:docMkLst>
        <pc:docMk/>
      </pc:docMkLst>
      <pc:sldChg chg="delSp modSp">
        <pc:chgData name="Gabriel Desmettre" userId="S::gabriel.desmettre@ekfb.com::819f5044-2b2f-4766-8db1-15c2a9ce0a31" providerId="AD" clId="Web-{C3668DDB-4BD4-4AEB-BD2C-B74D94C435EE}" dt="2022-03-01T12:02:58.862" v="21"/>
        <pc:sldMkLst>
          <pc:docMk/>
          <pc:sldMk cId="67430798" sldId="265"/>
        </pc:sldMkLst>
        <pc:cxnChg chg="del mod">
          <ac:chgData name="Gabriel Desmettre" userId="S::gabriel.desmettre@ekfb.com::819f5044-2b2f-4766-8db1-15c2a9ce0a31" providerId="AD" clId="Web-{C3668DDB-4BD4-4AEB-BD2C-B74D94C435EE}" dt="2022-03-01T12:02:57.737" v="20"/>
          <ac:cxnSpMkLst>
            <pc:docMk/>
            <pc:sldMk cId="67430798" sldId="265"/>
            <ac:cxnSpMk id="4" creationId="{26FCE316-A669-48B0-9B06-DB321DA71960}"/>
          </ac:cxnSpMkLst>
        </pc:cxnChg>
        <pc:cxnChg chg="del mod">
          <ac:chgData name="Gabriel Desmettre" userId="S::gabriel.desmettre@ekfb.com::819f5044-2b2f-4766-8db1-15c2a9ce0a31" providerId="AD" clId="Web-{C3668DDB-4BD4-4AEB-BD2C-B74D94C435EE}" dt="2022-03-01T12:02:58.862" v="21"/>
          <ac:cxnSpMkLst>
            <pc:docMk/>
            <pc:sldMk cId="67430798" sldId="265"/>
            <ac:cxnSpMk id="46" creationId="{B9AF29EC-1E68-4A8B-B18A-EADB6F3F40DE}"/>
          </ac:cxnSpMkLst>
        </pc:cxnChg>
      </pc:sldChg>
      <pc:sldChg chg="modSp">
        <pc:chgData name="Gabriel Desmettre" userId="S::gabriel.desmettre@ekfb.com::819f5044-2b2f-4766-8db1-15c2a9ce0a31" providerId="AD" clId="Web-{C3668DDB-4BD4-4AEB-BD2C-B74D94C435EE}" dt="2022-03-01T11:15:16.374" v="9" actId="14100"/>
        <pc:sldMkLst>
          <pc:docMk/>
          <pc:sldMk cId="2648450725" sldId="271"/>
        </pc:sldMkLst>
        <pc:spChg chg="mod">
          <ac:chgData name="Gabriel Desmettre" userId="S::gabriel.desmettre@ekfb.com::819f5044-2b2f-4766-8db1-15c2a9ce0a31" providerId="AD" clId="Web-{C3668DDB-4BD4-4AEB-BD2C-B74D94C435EE}" dt="2022-03-01T11:15:16.374" v="9" actId="14100"/>
          <ac:spMkLst>
            <pc:docMk/>
            <pc:sldMk cId="2648450725" sldId="271"/>
            <ac:spMk id="33" creationId="{2C223122-7951-4F11-B97C-9BAD37AE2E77}"/>
          </ac:spMkLst>
        </pc:spChg>
      </pc:sldChg>
      <pc:sldChg chg="modSp">
        <pc:chgData name="Gabriel Desmettre" userId="S::gabriel.desmettre@ekfb.com::819f5044-2b2f-4766-8db1-15c2a9ce0a31" providerId="AD" clId="Web-{C3668DDB-4BD4-4AEB-BD2C-B74D94C435EE}" dt="2022-03-01T11:11:29.843" v="0" actId="20577"/>
        <pc:sldMkLst>
          <pc:docMk/>
          <pc:sldMk cId="373092072" sldId="289"/>
        </pc:sldMkLst>
        <pc:spChg chg="mod">
          <ac:chgData name="Gabriel Desmettre" userId="S::gabriel.desmettre@ekfb.com::819f5044-2b2f-4766-8db1-15c2a9ce0a31" providerId="AD" clId="Web-{C3668DDB-4BD4-4AEB-BD2C-B74D94C435EE}" dt="2022-03-01T11:11:29.843" v="0" actId="20577"/>
          <ac:spMkLst>
            <pc:docMk/>
            <pc:sldMk cId="373092072" sldId="289"/>
            <ac:spMk id="6" creationId="{F74B440D-B47A-4BF2-A1CF-2232C2EEFDEA}"/>
          </ac:spMkLst>
        </pc:spChg>
      </pc:sldChg>
      <pc:sldChg chg="modSp">
        <pc:chgData name="Gabriel Desmettre" userId="S::gabriel.desmettre@ekfb.com::819f5044-2b2f-4766-8db1-15c2a9ce0a31" providerId="AD" clId="Web-{C3668DDB-4BD4-4AEB-BD2C-B74D94C435EE}" dt="2022-03-01T11:20:23.395" v="19" actId="1076"/>
        <pc:sldMkLst>
          <pc:docMk/>
          <pc:sldMk cId="2617135938" sldId="295"/>
        </pc:sldMkLst>
        <pc:spChg chg="mod">
          <ac:chgData name="Gabriel Desmettre" userId="S::gabriel.desmettre@ekfb.com::819f5044-2b2f-4766-8db1-15c2a9ce0a31" providerId="AD" clId="Web-{C3668DDB-4BD4-4AEB-BD2C-B74D94C435EE}" dt="2022-03-01T11:20:23.395" v="19" actId="1076"/>
          <ac:spMkLst>
            <pc:docMk/>
            <pc:sldMk cId="2617135938" sldId="295"/>
            <ac:spMk id="35" creationId="{0BA60906-185F-4CA1-99D5-F1C44C51737C}"/>
          </ac:spMkLst>
        </pc:spChg>
        <pc:spChg chg="mod">
          <ac:chgData name="Gabriel Desmettre" userId="S::gabriel.desmettre@ekfb.com::819f5044-2b2f-4766-8db1-15c2a9ce0a31" providerId="AD" clId="Web-{C3668DDB-4BD4-4AEB-BD2C-B74D94C435EE}" dt="2022-03-01T11:20:15.113" v="18" actId="14100"/>
          <ac:spMkLst>
            <pc:docMk/>
            <pc:sldMk cId="2617135938" sldId="295"/>
            <ac:spMk id="36" creationId="{6A468908-751B-42FB-BD35-A2C78B746F72}"/>
          </ac:spMkLst>
        </pc:spChg>
      </pc:sldChg>
    </pc:docChg>
  </pc:docChgLst>
  <pc:docChgLst>
    <pc:chgData name="Gabriel Desmettre" userId="S::gabriel.desmettre@ekfb.com::819f5044-2b2f-4766-8db1-15c2a9ce0a31" providerId="AD" clId="Web-{E3F79DAD-5E71-4E18-B4F0-41893A846EB5}"/>
    <pc:docChg chg="addSld delSld modSld sldOrd">
      <pc:chgData name="Gabriel Desmettre" userId="S::gabriel.desmettre@ekfb.com::819f5044-2b2f-4766-8db1-15c2a9ce0a31" providerId="AD" clId="Web-{E3F79DAD-5E71-4E18-B4F0-41893A846EB5}" dt="2022-03-06T19:38:36.335" v="700" actId="1076"/>
      <pc:docMkLst>
        <pc:docMk/>
      </pc:docMkLst>
      <pc:sldChg chg="modSp">
        <pc:chgData name="Gabriel Desmettre" userId="S::gabriel.desmettre@ekfb.com::819f5044-2b2f-4766-8db1-15c2a9ce0a31" providerId="AD" clId="Web-{E3F79DAD-5E71-4E18-B4F0-41893A846EB5}" dt="2022-03-06T19:35:51.674" v="644" actId="1076"/>
        <pc:sldMkLst>
          <pc:docMk/>
          <pc:sldMk cId="2938242175" sldId="256"/>
        </pc:sldMkLst>
        <pc:spChg chg="mod">
          <ac:chgData name="Gabriel Desmettre" userId="S::gabriel.desmettre@ekfb.com::819f5044-2b2f-4766-8db1-15c2a9ce0a31" providerId="AD" clId="Web-{E3F79DAD-5E71-4E18-B4F0-41893A846EB5}" dt="2022-03-06T19:35:51.674" v="644" actId="1076"/>
          <ac:spMkLst>
            <pc:docMk/>
            <pc:sldMk cId="2938242175" sldId="256"/>
            <ac:spMk id="3" creationId="{54D6B1FE-6774-48BF-A67A-3889F99EF1E0}"/>
          </ac:spMkLst>
        </pc:spChg>
      </pc:sldChg>
      <pc:sldChg chg="modSp">
        <pc:chgData name="Gabriel Desmettre" userId="S::gabriel.desmettre@ekfb.com::819f5044-2b2f-4766-8db1-15c2a9ce0a31" providerId="AD" clId="Web-{E3F79DAD-5E71-4E18-B4F0-41893A846EB5}" dt="2022-03-06T19:15:24.553" v="116"/>
        <pc:sldMkLst>
          <pc:docMk/>
          <pc:sldMk cId="3021340764" sldId="263"/>
        </pc:sldMkLst>
        <pc:spChg chg="mod">
          <ac:chgData name="Gabriel Desmettre" userId="S::gabriel.desmettre@ekfb.com::819f5044-2b2f-4766-8db1-15c2a9ce0a31" providerId="AD" clId="Web-{E3F79DAD-5E71-4E18-B4F0-41893A846EB5}" dt="2022-03-06T19:15:07.850" v="94" actId="1076"/>
          <ac:spMkLst>
            <pc:docMk/>
            <pc:sldMk cId="3021340764" sldId="263"/>
            <ac:spMk id="2" creationId="{34752D25-30D4-44B7-8713-77B7FFCF4C4E}"/>
          </ac:spMkLst>
        </pc:spChg>
        <pc:graphicFrameChg chg="mod modGraphic">
          <ac:chgData name="Gabriel Desmettre" userId="S::gabriel.desmettre@ekfb.com::819f5044-2b2f-4766-8db1-15c2a9ce0a31" providerId="AD" clId="Web-{E3F79DAD-5E71-4E18-B4F0-41893A846EB5}" dt="2022-03-06T19:15:24.553" v="116"/>
          <ac:graphicFrameMkLst>
            <pc:docMk/>
            <pc:sldMk cId="3021340764" sldId="263"/>
            <ac:graphicFrameMk id="4" creationId="{77C7BDDE-7408-46D7-B2A4-FD610A6D36E7}"/>
          </ac:graphicFrameMkLst>
        </pc:graphicFrameChg>
      </pc:sldChg>
      <pc:sldChg chg="del">
        <pc:chgData name="Gabriel Desmettre" userId="S::gabriel.desmettre@ekfb.com::819f5044-2b2f-4766-8db1-15c2a9ce0a31" providerId="AD" clId="Web-{E3F79DAD-5E71-4E18-B4F0-41893A846EB5}" dt="2022-03-06T19:03:44.861" v="14"/>
        <pc:sldMkLst>
          <pc:docMk/>
          <pc:sldMk cId="67430798" sldId="265"/>
        </pc:sldMkLst>
      </pc:sldChg>
      <pc:sldChg chg="addSp modSp ord">
        <pc:chgData name="Gabriel Desmettre" userId="S::gabriel.desmettre@ekfb.com::819f5044-2b2f-4766-8db1-15c2a9ce0a31" providerId="AD" clId="Web-{E3F79DAD-5E71-4E18-B4F0-41893A846EB5}" dt="2022-03-06T19:29:17.897" v="457" actId="20577"/>
        <pc:sldMkLst>
          <pc:docMk/>
          <pc:sldMk cId="2222339760" sldId="270"/>
        </pc:sldMkLst>
        <pc:spChg chg="mod">
          <ac:chgData name="Gabriel Desmettre" userId="S::gabriel.desmettre@ekfb.com::819f5044-2b2f-4766-8db1-15c2a9ce0a31" providerId="AD" clId="Web-{E3F79DAD-5E71-4E18-B4F0-41893A846EB5}" dt="2022-03-06T19:29:17.897" v="457" actId="20577"/>
          <ac:spMkLst>
            <pc:docMk/>
            <pc:sldMk cId="2222339760" sldId="270"/>
            <ac:spMk id="2" creationId="{79E94F30-761C-42EF-80E0-CD0DDDAC9AFB}"/>
          </ac:spMkLst>
        </pc:spChg>
        <pc:spChg chg="add mod">
          <ac:chgData name="Gabriel Desmettre" userId="S::gabriel.desmettre@ekfb.com::819f5044-2b2f-4766-8db1-15c2a9ce0a31" providerId="AD" clId="Web-{E3F79DAD-5E71-4E18-B4F0-41893A846EB5}" dt="2022-03-06T19:04:38.738" v="43" actId="1076"/>
          <ac:spMkLst>
            <pc:docMk/>
            <pc:sldMk cId="2222339760" sldId="270"/>
            <ac:spMk id="3" creationId="{FF9C9102-7CEF-4AC7-94C4-E1C137B82FEE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05:28.380" v="60" actId="1076"/>
          <ac:spMkLst>
            <pc:docMk/>
            <pc:sldMk cId="2222339760" sldId="270"/>
            <ac:spMk id="4" creationId="{E1E6F996-F50F-4523-86EA-2993733D11B9}"/>
          </ac:spMkLst>
        </pc:spChg>
        <pc:spChg chg="add mod">
          <ac:chgData name="Gabriel Desmettre" userId="S::gabriel.desmettre@ekfb.com::819f5044-2b2f-4766-8db1-15c2a9ce0a31" providerId="AD" clId="Web-{E3F79DAD-5E71-4E18-B4F0-41893A846EB5}" dt="2022-03-06T19:05:35.349" v="61" actId="1076"/>
          <ac:spMkLst>
            <pc:docMk/>
            <pc:sldMk cId="2222339760" sldId="270"/>
            <ac:spMk id="5" creationId="{CD07F299-7973-4F9C-B2E1-18DD6B3085FB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05:22.411" v="59" actId="14100"/>
          <ac:spMkLst>
            <pc:docMk/>
            <pc:sldMk cId="2222339760" sldId="270"/>
            <ac:spMk id="6" creationId="{D3B695F2-57AB-4E21-BAB7-FD682CB2C5B2}"/>
          </ac:spMkLst>
        </pc:spChg>
      </pc:sldChg>
      <pc:sldChg chg="del">
        <pc:chgData name="Gabriel Desmettre" userId="S::gabriel.desmettre@ekfb.com::819f5044-2b2f-4766-8db1-15c2a9ce0a31" providerId="AD" clId="Web-{E3F79DAD-5E71-4E18-B4F0-41893A846EB5}" dt="2022-03-06T19:03:39.205" v="1"/>
        <pc:sldMkLst>
          <pc:docMk/>
          <pc:sldMk cId="2648450725" sldId="271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77" v="16"/>
        <pc:sldMkLst>
          <pc:docMk/>
          <pc:sldMk cId="1629530224" sldId="272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61" v="11"/>
        <pc:sldMkLst>
          <pc:docMk/>
          <pc:sldMk cId="1720131818" sldId="273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61" v="12"/>
        <pc:sldMkLst>
          <pc:docMk/>
          <pc:sldMk cId="995730748" sldId="275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38.142" v="0"/>
        <pc:sldMkLst>
          <pc:docMk/>
          <pc:sldMk cId="4196220699" sldId="276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61" v="13"/>
        <pc:sldMkLst>
          <pc:docMk/>
          <pc:sldMk cId="66457982" sldId="277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77" v="17"/>
        <pc:sldMkLst>
          <pc:docMk/>
          <pc:sldMk cId="3751166290" sldId="278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61" v="10"/>
        <pc:sldMkLst>
          <pc:docMk/>
          <pc:sldMk cId="4227397882" sldId="284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46" v="4"/>
        <pc:sldMkLst>
          <pc:docMk/>
          <pc:sldMk cId="1401971244" sldId="287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61" v="8"/>
        <pc:sldMkLst>
          <pc:docMk/>
          <pc:sldMk cId="373092072" sldId="289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46" v="5"/>
        <pc:sldMkLst>
          <pc:docMk/>
          <pc:sldMk cId="325017574" sldId="290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61" v="7"/>
        <pc:sldMkLst>
          <pc:docMk/>
          <pc:sldMk cId="2154828961" sldId="291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46" v="6"/>
        <pc:sldMkLst>
          <pc:docMk/>
          <pc:sldMk cId="2482808073" sldId="292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46" v="3"/>
        <pc:sldMkLst>
          <pc:docMk/>
          <pc:sldMk cId="3289253470" sldId="293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61" v="9"/>
        <pc:sldMkLst>
          <pc:docMk/>
          <pc:sldMk cId="946316792" sldId="294"/>
        </pc:sldMkLst>
      </pc:sldChg>
      <pc:sldChg chg="del">
        <pc:chgData name="Gabriel Desmettre" userId="S::gabriel.desmettre@ekfb.com::819f5044-2b2f-4766-8db1-15c2a9ce0a31" providerId="AD" clId="Web-{E3F79DAD-5E71-4E18-B4F0-41893A846EB5}" dt="2022-03-06T19:03:44.877" v="15"/>
        <pc:sldMkLst>
          <pc:docMk/>
          <pc:sldMk cId="2617135938" sldId="295"/>
        </pc:sldMkLst>
      </pc:sldChg>
      <pc:sldChg chg="addSp delSp modSp">
        <pc:chgData name="Gabriel Desmettre" userId="S::gabriel.desmettre@ekfb.com::819f5044-2b2f-4766-8db1-15c2a9ce0a31" providerId="AD" clId="Web-{E3F79DAD-5E71-4E18-B4F0-41893A846EB5}" dt="2022-03-06T19:38:36.335" v="700" actId="1076"/>
        <pc:sldMkLst>
          <pc:docMk/>
          <pc:sldMk cId="3869088195" sldId="297"/>
        </pc:sldMkLst>
        <pc:spChg chg="mod">
          <ac:chgData name="Gabriel Desmettre" userId="S::gabriel.desmettre@ekfb.com::819f5044-2b2f-4766-8db1-15c2a9ce0a31" providerId="AD" clId="Web-{E3F79DAD-5E71-4E18-B4F0-41893A846EB5}" dt="2022-03-06T19:38:12.382" v="694" actId="20577"/>
          <ac:spMkLst>
            <pc:docMk/>
            <pc:sldMk cId="3869088195" sldId="297"/>
            <ac:spMk id="3" creationId="{6C5EAFCC-C427-47EA-8B7D-D22EA03ACAA4}"/>
          </ac:spMkLst>
        </pc:spChg>
        <pc:spChg chg="add del">
          <ac:chgData name="Gabriel Desmettre" userId="S::gabriel.desmettre@ekfb.com::819f5044-2b2f-4766-8db1-15c2a9ce0a31" providerId="AD" clId="Web-{E3F79DAD-5E71-4E18-B4F0-41893A846EB5}" dt="2022-03-06T19:37:47.318" v="683"/>
          <ac:spMkLst>
            <pc:docMk/>
            <pc:sldMk cId="3869088195" sldId="297"/>
            <ac:spMk id="7" creationId="{B52DE0E0-D32A-4336-9184-DBEBBADA060E}"/>
          </ac:spMkLst>
        </pc:spChg>
        <pc:cxnChg chg="add mod">
          <ac:chgData name="Gabriel Desmettre" userId="S::gabriel.desmettre@ekfb.com::819f5044-2b2f-4766-8db1-15c2a9ce0a31" providerId="AD" clId="Web-{E3F79DAD-5E71-4E18-B4F0-41893A846EB5}" dt="2022-03-06T19:37:36.349" v="676"/>
          <ac:cxnSpMkLst>
            <pc:docMk/>
            <pc:sldMk cId="3869088195" sldId="297"/>
            <ac:cxnSpMk id="4" creationId="{29D20C89-DB41-4896-A76D-1462DA838E43}"/>
          </ac:cxnSpMkLst>
        </pc:cxnChg>
        <pc:cxnChg chg="add mod">
          <ac:chgData name="Gabriel Desmettre" userId="S::gabriel.desmettre@ekfb.com::819f5044-2b2f-4766-8db1-15c2a9ce0a31" providerId="AD" clId="Web-{E3F79DAD-5E71-4E18-B4F0-41893A846EB5}" dt="2022-03-06T19:38:15.725" v="695" actId="14100"/>
          <ac:cxnSpMkLst>
            <pc:docMk/>
            <pc:sldMk cId="3869088195" sldId="297"/>
            <ac:cxnSpMk id="8" creationId="{592DE3D5-0CD3-41DB-B186-F909A8AFA705}"/>
          </ac:cxnSpMkLst>
        </pc:cxnChg>
        <pc:cxnChg chg="add mod">
          <ac:chgData name="Gabriel Desmettre" userId="S::gabriel.desmettre@ekfb.com::819f5044-2b2f-4766-8db1-15c2a9ce0a31" providerId="AD" clId="Web-{E3F79DAD-5E71-4E18-B4F0-41893A846EB5}" dt="2022-03-06T19:38:31.007" v="699" actId="1076"/>
          <ac:cxnSpMkLst>
            <pc:docMk/>
            <pc:sldMk cId="3869088195" sldId="297"/>
            <ac:cxnSpMk id="9" creationId="{F77B9DD4-71D3-46B0-A608-EC906B2865A5}"/>
          </ac:cxnSpMkLst>
        </pc:cxnChg>
        <pc:cxnChg chg="add mod">
          <ac:chgData name="Gabriel Desmettre" userId="S::gabriel.desmettre@ekfb.com::819f5044-2b2f-4766-8db1-15c2a9ce0a31" providerId="AD" clId="Web-{E3F79DAD-5E71-4E18-B4F0-41893A846EB5}" dt="2022-03-06T19:38:36.335" v="700" actId="1076"/>
          <ac:cxnSpMkLst>
            <pc:docMk/>
            <pc:sldMk cId="3869088195" sldId="297"/>
            <ac:cxnSpMk id="10" creationId="{26F9D29C-7832-482D-A554-9CFCD5E221CD}"/>
          </ac:cxnSpMkLst>
        </pc:cxnChg>
      </pc:sldChg>
      <pc:sldChg chg="del">
        <pc:chgData name="Gabriel Desmettre" userId="S::gabriel.desmettre@ekfb.com::819f5044-2b2f-4766-8db1-15c2a9ce0a31" providerId="AD" clId="Web-{E3F79DAD-5E71-4E18-B4F0-41893A846EB5}" dt="2022-03-06T19:03:44.846" v="2"/>
        <pc:sldMkLst>
          <pc:docMk/>
          <pc:sldMk cId="120511091" sldId="298"/>
        </pc:sldMkLst>
      </pc:sldChg>
      <pc:sldChg chg="modSp">
        <pc:chgData name="Gabriel Desmettre" userId="S::gabriel.desmettre@ekfb.com::819f5044-2b2f-4766-8db1-15c2a9ce0a31" providerId="AD" clId="Web-{E3F79DAD-5E71-4E18-B4F0-41893A846EB5}" dt="2022-03-06T19:29:41.148" v="464" actId="20577"/>
        <pc:sldMkLst>
          <pc:docMk/>
          <pc:sldMk cId="2063775588" sldId="299"/>
        </pc:sldMkLst>
        <pc:spChg chg="mod">
          <ac:chgData name="Gabriel Desmettre" userId="S::gabriel.desmettre@ekfb.com::819f5044-2b2f-4766-8db1-15c2a9ce0a31" providerId="AD" clId="Web-{E3F79DAD-5E71-4E18-B4F0-41893A846EB5}" dt="2022-03-06T19:29:41.148" v="464" actId="20577"/>
          <ac:spMkLst>
            <pc:docMk/>
            <pc:sldMk cId="2063775588" sldId="299"/>
            <ac:spMk id="2" creationId="{34752D25-30D4-44B7-8713-77B7FFCF4C4E}"/>
          </ac:spMkLst>
        </pc:spChg>
      </pc:sldChg>
      <pc:sldChg chg="addSp modSp">
        <pc:chgData name="Gabriel Desmettre" userId="S::gabriel.desmettre@ekfb.com::819f5044-2b2f-4766-8db1-15c2a9ce0a31" providerId="AD" clId="Web-{E3F79DAD-5E71-4E18-B4F0-41893A846EB5}" dt="2022-03-06T19:33:47.640" v="545" actId="20577"/>
        <pc:sldMkLst>
          <pc:docMk/>
          <pc:sldMk cId="923740402" sldId="304"/>
        </pc:sldMkLst>
        <pc:spChg chg="mod">
          <ac:chgData name="Gabriel Desmettre" userId="S::gabriel.desmettre@ekfb.com::819f5044-2b2f-4766-8db1-15c2a9ce0a31" providerId="AD" clId="Web-{E3F79DAD-5E71-4E18-B4F0-41893A846EB5}" dt="2022-03-06T19:33:10.967" v="530" actId="1076"/>
          <ac:spMkLst>
            <pc:docMk/>
            <pc:sldMk cId="923740402" sldId="304"/>
            <ac:spMk id="2" creationId="{F67CF583-21BD-4635-8D2E-7C23CF1FB924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11.138" v="532" actId="1076"/>
          <ac:spMkLst>
            <pc:docMk/>
            <pc:sldMk cId="923740402" sldId="304"/>
            <ac:spMk id="3" creationId="{8C0FE471-3DC2-4309-A06A-55151D486EF4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11.185" v="533" actId="1076"/>
          <ac:spMkLst>
            <pc:docMk/>
            <pc:sldMk cId="923740402" sldId="304"/>
            <ac:spMk id="5" creationId="{0EBEC76C-CC53-4364-920F-D5470615C4AA}"/>
          </ac:spMkLst>
        </pc:spChg>
        <pc:spChg chg="add mod">
          <ac:chgData name="Gabriel Desmettre" userId="S::gabriel.desmettre@ekfb.com::819f5044-2b2f-4766-8db1-15c2a9ce0a31" providerId="AD" clId="Web-{E3F79DAD-5E71-4E18-B4F0-41893A846EB5}" dt="2022-03-06T19:33:47.640" v="545" actId="20577"/>
          <ac:spMkLst>
            <pc:docMk/>
            <pc:sldMk cId="923740402" sldId="304"/>
            <ac:spMk id="8" creationId="{C73E4E12-4D48-4E34-84CC-AB9118775D67}"/>
          </ac:spMkLst>
        </pc:spChg>
        <pc:picChg chg="mod">
          <ac:chgData name="Gabriel Desmettre" userId="S::gabriel.desmettre@ekfb.com::819f5044-2b2f-4766-8db1-15c2a9ce0a31" providerId="AD" clId="Web-{E3F79DAD-5E71-4E18-B4F0-41893A846EB5}" dt="2022-03-06T19:33:11.138" v="531" actId="1076"/>
          <ac:picMkLst>
            <pc:docMk/>
            <pc:sldMk cId="923740402" sldId="304"/>
            <ac:picMk id="4" creationId="{2248E75E-A39B-4E5A-AB60-036B845DFE0F}"/>
          </ac:picMkLst>
        </pc:picChg>
        <pc:cxnChg chg="add mod">
          <ac:chgData name="Gabriel Desmettre" userId="S::gabriel.desmettre@ekfb.com::819f5044-2b2f-4766-8db1-15c2a9ce0a31" providerId="AD" clId="Web-{E3F79DAD-5E71-4E18-B4F0-41893A846EB5}" dt="2022-03-06T19:33:11.185" v="534" actId="1076"/>
          <ac:cxnSpMkLst>
            <pc:docMk/>
            <pc:sldMk cId="923740402" sldId="304"/>
            <ac:cxnSpMk id="7" creationId="{D1474552-5780-4C1F-AD66-4C6A02D4F569}"/>
          </ac:cxnSpMkLst>
        </pc:cxnChg>
      </pc:sldChg>
      <pc:sldChg chg="modSp">
        <pc:chgData name="Gabriel Desmettre" userId="S::gabriel.desmettre@ekfb.com::819f5044-2b2f-4766-8db1-15c2a9ce0a31" providerId="AD" clId="Web-{E3F79DAD-5E71-4E18-B4F0-41893A846EB5}" dt="2022-03-06T19:30:45.244" v="503"/>
        <pc:sldMkLst>
          <pc:docMk/>
          <pc:sldMk cId="1473003750" sldId="305"/>
        </pc:sldMkLst>
        <pc:spChg chg="mod">
          <ac:chgData name="Gabriel Desmettre" userId="S::gabriel.desmettre@ekfb.com::819f5044-2b2f-4766-8db1-15c2a9ce0a31" providerId="AD" clId="Web-{E3F79DAD-5E71-4E18-B4F0-41893A846EB5}" dt="2022-03-06T19:30:45.244" v="503"/>
          <ac:spMkLst>
            <pc:docMk/>
            <pc:sldMk cId="1473003750" sldId="305"/>
            <ac:spMk id="5" creationId="{96CD6DC4-D42C-4BFE-85B4-A4285B3F59B4}"/>
          </ac:spMkLst>
        </pc:spChg>
        <pc:picChg chg="mod">
          <ac:chgData name="Gabriel Desmettre" userId="S::gabriel.desmettre@ekfb.com::819f5044-2b2f-4766-8db1-15c2a9ce0a31" providerId="AD" clId="Web-{E3F79DAD-5E71-4E18-B4F0-41893A846EB5}" dt="2022-03-06T19:09:12.496" v="62" actId="1076"/>
          <ac:picMkLst>
            <pc:docMk/>
            <pc:sldMk cId="1473003750" sldId="305"/>
            <ac:picMk id="16" creationId="{8E4561B0-49A5-4D31-9C70-9FF95BAD8E62}"/>
          </ac:picMkLst>
        </pc:picChg>
      </pc:sldChg>
      <pc:sldChg chg="modSp">
        <pc:chgData name="Gabriel Desmettre" userId="S::gabriel.desmettre@ekfb.com::819f5044-2b2f-4766-8db1-15c2a9ce0a31" providerId="AD" clId="Web-{E3F79DAD-5E71-4E18-B4F0-41893A846EB5}" dt="2022-03-06T19:30:06.430" v="478" actId="20577"/>
        <pc:sldMkLst>
          <pc:docMk/>
          <pc:sldMk cId="3100587266" sldId="306"/>
        </pc:sldMkLst>
        <pc:spChg chg="mod">
          <ac:chgData name="Gabriel Desmettre" userId="S::gabriel.desmettre@ekfb.com::819f5044-2b2f-4766-8db1-15c2a9ce0a31" providerId="AD" clId="Web-{E3F79DAD-5E71-4E18-B4F0-41893A846EB5}" dt="2022-03-06T19:30:06.430" v="478" actId="20577"/>
          <ac:spMkLst>
            <pc:docMk/>
            <pc:sldMk cId="3100587266" sldId="306"/>
            <ac:spMk id="2" creationId="{4739C1CF-AE51-482B-9355-C59B40C2BD58}"/>
          </ac:spMkLst>
        </pc:spChg>
      </pc:sldChg>
      <pc:sldChg chg="modSp">
        <pc:chgData name="Gabriel Desmettre" userId="S::gabriel.desmettre@ekfb.com::819f5044-2b2f-4766-8db1-15c2a9ce0a31" providerId="AD" clId="Web-{E3F79DAD-5E71-4E18-B4F0-41893A846EB5}" dt="2022-03-06T19:31:06.025" v="510" actId="20577"/>
        <pc:sldMkLst>
          <pc:docMk/>
          <pc:sldMk cId="2940770403" sldId="307"/>
        </pc:sldMkLst>
        <pc:spChg chg="mod">
          <ac:chgData name="Gabriel Desmettre" userId="S::gabriel.desmettre@ekfb.com::819f5044-2b2f-4766-8db1-15c2a9ce0a31" providerId="AD" clId="Web-{E3F79DAD-5E71-4E18-B4F0-41893A846EB5}" dt="2022-03-06T19:31:06.025" v="510" actId="20577"/>
          <ac:spMkLst>
            <pc:docMk/>
            <pc:sldMk cId="2940770403" sldId="307"/>
            <ac:spMk id="2" creationId="{E4EFB324-9AE7-408E-9785-68DD15283B63}"/>
          </ac:spMkLst>
        </pc:spChg>
      </pc:sldChg>
      <pc:sldChg chg="modSp">
        <pc:chgData name="Gabriel Desmettre" userId="S::gabriel.desmettre@ekfb.com::819f5044-2b2f-4766-8db1-15c2a9ce0a31" providerId="AD" clId="Web-{E3F79DAD-5E71-4E18-B4F0-41893A846EB5}" dt="2022-03-06T19:31:13.401" v="512" actId="20577"/>
        <pc:sldMkLst>
          <pc:docMk/>
          <pc:sldMk cId="4006230241" sldId="308"/>
        </pc:sldMkLst>
        <pc:spChg chg="mod">
          <ac:chgData name="Gabriel Desmettre" userId="S::gabriel.desmettre@ekfb.com::819f5044-2b2f-4766-8db1-15c2a9ce0a31" providerId="AD" clId="Web-{E3F79DAD-5E71-4E18-B4F0-41893A846EB5}" dt="2022-03-06T19:31:13.401" v="512" actId="20577"/>
          <ac:spMkLst>
            <pc:docMk/>
            <pc:sldMk cId="4006230241" sldId="308"/>
            <ac:spMk id="2" creationId="{E4EFB324-9AE7-408E-9785-68DD15283B63}"/>
          </ac:spMkLst>
        </pc:spChg>
      </pc:sldChg>
      <pc:sldChg chg="addSp modSp">
        <pc:chgData name="Gabriel Desmettre" userId="S::gabriel.desmettre@ekfb.com::819f5044-2b2f-4766-8db1-15c2a9ce0a31" providerId="AD" clId="Web-{E3F79DAD-5E71-4E18-B4F0-41893A846EB5}" dt="2022-03-06T19:34:01.046" v="574" actId="1076"/>
        <pc:sldMkLst>
          <pc:docMk/>
          <pc:sldMk cId="3164791966" sldId="309"/>
        </pc:sldMkLst>
        <pc:spChg chg="mod">
          <ac:chgData name="Gabriel Desmettre" userId="S::gabriel.desmettre@ekfb.com::819f5044-2b2f-4766-8db1-15c2a9ce0a31" providerId="AD" clId="Web-{E3F79DAD-5E71-4E18-B4F0-41893A846EB5}" dt="2022-03-06T19:33:55.812" v="547" actId="1076"/>
          <ac:spMkLst>
            <pc:docMk/>
            <pc:sldMk cId="3164791966" sldId="309"/>
            <ac:spMk id="2" creationId="{F67CF583-21BD-4635-8D2E-7C23CF1FB924}"/>
          </ac:spMkLst>
        </pc:spChg>
        <pc:spChg chg="add mod">
          <ac:chgData name="Gabriel Desmettre" userId="S::gabriel.desmettre@ekfb.com::819f5044-2b2f-4766-8db1-15c2a9ce0a31" providerId="AD" clId="Web-{E3F79DAD-5E71-4E18-B4F0-41893A846EB5}" dt="2022-03-06T19:34:01.046" v="574" actId="1076"/>
          <ac:spMkLst>
            <pc:docMk/>
            <pc:sldMk cId="3164791966" sldId="309"/>
            <ac:spMk id="3" creationId="{0BDE23CF-38B2-4202-83D7-E28F0815799F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5.858" v="549" actId="1076"/>
          <ac:spMkLst>
            <pc:docMk/>
            <pc:sldMk cId="3164791966" sldId="309"/>
            <ac:spMk id="5" creationId="{C10BFA27-6454-4BF6-8618-1DA42D648984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030" v="553" actId="1076"/>
          <ac:spMkLst>
            <pc:docMk/>
            <pc:sldMk cId="3164791966" sldId="309"/>
            <ac:spMk id="12" creationId="{C6997131-64AD-4DAB-AAF2-DFD5BDC5D6F2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046" v="554" actId="1076"/>
          <ac:spMkLst>
            <pc:docMk/>
            <pc:sldMk cId="3164791966" sldId="309"/>
            <ac:spMk id="13" creationId="{F9273656-AD56-4BB7-9948-1E81B4B25A3A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062" v="556" actId="1076"/>
          <ac:spMkLst>
            <pc:docMk/>
            <pc:sldMk cId="3164791966" sldId="309"/>
            <ac:spMk id="48" creationId="{81F642B0-AC4D-4457-A814-4470908AB764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062" v="557" actId="1076"/>
          <ac:spMkLst>
            <pc:docMk/>
            <pc:sldMk cId="3164791966" sldId="309"/>
            <ac:spMk id="49" creationId="{F955FF2E-D832-4DA3-9C73-562A543D0021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077" v="558" actId="1076"/>
          <ac:spMkLst>
            <pc:docMk/>
            <pc:sldMk cId="3164791966" sldId="309"/>
            <ac:spMk id="50" creationId="{2FBD8EF3-63AB-407D-811E-3B23F48309BA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155" v="560" actId="1076"/>
          <ac:spMkLst>
            <pc:docMk/>
            <pc:sldMk cId="3164791966" sldId="309"/>
            <ac:spMk id="55" creationId="{AAD77792-1287-4567-B0F8-74D44BDCDDA1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171" v="561" actId="1076"/>
          <ac:spMkLst>
            <pc:docMk/>
            <pc:sldMk cId="3164791966" sldId="309"/>
            <ac:spMk id="56" creationId="{DFAD464F-73B6-41AC-AAFF-96F2D424EF03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187" v="563" actId="1076"/>
          <ac:spMkLst>
            <pc:docMk/>
            <pc:sldMk cId="3164791966" sldId="309"/>
            <ac:spMk id="58" creationId="{26C21A7F-D1A2-4A67-9946-3175C402188B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187" v="564" actId="1076"/>
          <ac:spMkLst>
            <pc:docMk/>
            <pc:sldMk cId="3164791966" sldId="309"/>
            <ac:spMk id="59" creationId="{52E9B83D-FDDE-4FD3-B3B0-98C62E35B7CF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202" v="566" actId="1076"/>
          <ac:spMkLst>
            <pc:docMk/>
            <pc:sldMk cId="3164791966" sldId="309"/>
            <ac:spMk id="61" creationId="{E94E1644-8180-401A-8C8A-A32A8EDF570F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218" v="567" actId="1076"/>
          <ac:spMkLst>
            <pc:docMk/>
            <pc:sldMk cId="3164791966" sldId="309"/>
            <ac:spMk id="62" creationId="{3FA0ACAD-9117-40D6-9A21-BF006C7918F7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218" v="568" actId="1076"/>
          <ac:spMkLst>
            <pc:docMk/>
            <pc:sldMk cId="3164791966" sldId="309"/>
            <ac:spMk id="64" creationId="{098AEF74-A1F1-4057-9987-3BF0DDDA7C87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233" v="569" actId="1076"/>
          <ac:spMkLst>
            <pc:docMk/>
            <pc:sldMk cId="3164791966" sldId="309"/>
            <ac:spMk id="65" creationId="{5B03DB07-17B0-41A6-AAD7-53F3EF4FA133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3:56.265" v="572" actId="1076"/>
          <ac:spMkLst>
            <pc:docMk/>
            <pc:sldMk cId="3164791966" sldId="309"/>
            <ac:spMk id="72" creationId="{2652E29E-F4CA-435F-8595-78949A38C921}"/>
          </ac:spMkLst>
        </pc:spChg>
        <pc:picChg chg="mod">
          <ac:chgData name="Gabriel Desmettre" userId="S::gabriel.desmettre@ekfb.com::819f5044-2b2f-4766-8db1-15c2a9ce0a31" providerId="AD" clId="Web-{E3F79DAD-5E71-4E18-B4F0-41893A846EB5}" dt="2022-03-06T19:33:55.858" v="548" actId="1076"/>
          <ac:picMkLst>
            <pc:docMk/>
            <pc:sldMk cId="3164791966" sldId="309"/>
            <ac:picMk id="4" creationId="{2248E75E-A39B-4E5A-AB60-036B845DFE0F}"/>
          </ac:picMkLst>
        </pc:picChg>
        <pc:picChg chg="mod">
          <ac:chgData name="Gabriel Desmettre" userId="S::gabriel.desmettre@ekfb.com::819f5044-2b2f-4766-8db1-15c2a9ce0a31" providerId="AD" clId="Web-{E3F79DAD-5E71-4E18-B4F0-41893A846EB5}" dt="2022-03-06T19:33:55.999" v="550" actId="1076"/>
          <ac:picMkLst>
            <pc:docMk/>
            <pc:sldMk cId="3164791966" sldId="309"/>
            <ac:picMk id="7" creationId="{74B49A7B-01C2-4D92-AA32-8E85C31C3DAF}"/>
          </ac:picMkLst>
        </pc:picChg>
        <pc:picChg chg="mod">
          <ac:chgData name="Gabriel Desmettre" userId="S::gabriel.desmettre@ekfb.com::819f5044-2b2f-4766-8db1-15c2a9ce0a31" providerId="AD" clId="Web-{E3F79DAD-5E71-4E18-B4F0-41893A846EB5}" dt="2022-03-06T19:33:56.015" v="551" actId="1076"/>
          <ac:picMkLst>
            <pc:docMk/>
            <pc:sldMk cId="3164791966" sldId="309"/>
            <ac:picMk id="9" creationId="{9ACC9689-C7C2-45CE-9A79-450F530633B3}"/>
          </ac:picMkLst>
        </pc:picChg>
        <pc:picChg chg="mod">
          <ac:chgData name="Gabriel Desmettre" userId="S::gabriel.desmettre@ekfb.com::819f5044-2b2f-4766-8db1-15c2a9ce0a31" providerId="AD" clId="Web-{E3F79DAD-5E71-4E18-B4F0-41893A846EB5}" dt="2022-03-06T19:33:56.155" v="559" actId="1076"/>
          <ac:picMkLst>
            <pc:docMk/>
            <pc:sldMk cId="3164791966" sldId="309"/>
            <ac:picMk id="54" creationId="{AC093F22-0145-45E6-B156-0460C24791F4}"/>
          </ac:picMkLst>
        </pc:picChg>
        <pc:cxnChg chg="mod">
          <ac:chgData name="Gabriel Desmettre" userId="S::gabriel.desmettre@ekfb.com::819f5044-2b2f-4766-8db1-15c2a9ce0a31" providerId="AD" clId="Web-{E3F79DAD-5E71-4E18-B4F0-41893A846EB5}" dt="2022-03-06T19:33:56.030" v="552" actId="1076"/>
          <ac:cxnSpMkLst>
            <pc:docMk/>
            <pc:sldMk cId="3164791966" sldId="309"/>
            <ac:cxnSpMk id="11" creationId="{E91F1BAF-0BBB-417D-8312-C681839780FF}"/>
          </ac:cxnSpMkLst>
        </pc:cxnChg>
        <pc:cxnChg chg="mod">
          <ac:chgData name="Gabriel Desmettre" userId="S::gabriel.desmettre@ekfb.com::819f5044-2b2f-4766-8db1-15c2a9ce0a31" providerId="AD" clId="Web-{E3F79DAD-5E71-4E18-B4F0-41893A846EB5}" dt="2022-03-06T19:33:56.046" v="555" actId="1076"/>
          <ac:cxnSpMkLst>
            <pc:docMk/>
            <pc:sldMk cId="3164791966" sldId="309"/>
            <ac:cxnSpMk id="14" creationId="{D088C223-618D-4097-9312-E78B0BF1FF8E}"/>
          </ac:cxnSpMkLst>
        </pc:cxnChg>
        <pc:cxnChg chg="mod">
          <ac:chgData name="Gabriel Desmettre" userId="S::gabriel.desmettre@ekfb.com::819f5044-2b2f-4766-8db1-15c2a9ce0a31" providerId="AD" clId="Web-{E3F79DAD-5E71-4E18-B4F0-41893A846EB5}" dt="2022-03-06T19:33:56.171" v="562" actId="1076"/>
          <ac:cxnSpMkLst>
            <pc:docMk/>
            <pc:sldMk cId="3164791966" sldId="309"/>
            <ac:cxnSpMk id="57" creationId="{5BDA0EFC-D401-449A-9A68-830750642FDA}"/>
          </ac:cxnSpMkLst>
        </pc:cxnChg>
        <pc:cxnChg chg="mod">
          <ac:chgData name="Gabriel Desmettre" userId="S::gabriel.desmettre@ekfb.com::819f5044-2b2f-4766-8db1-15c2a9ce0a31" providerId="AD" clId="Web-{E3F79DAD-5E71-4E18-B4F0-41893A846EB5}" dt="2022-03-06T19:33:56.202" v="565" actId="1076"/>
          <ac:cxnSpMkLst>
            <pc:docMk/>
            <pc:sldMk cId="3164791966" sldId="309"/>
            <ac:cxnSpMk id="60" creationId="{42816487-F7FB-4EA3-82F2-122E53388BB7}"/>
          </ac:cxnSpMkLst>
        </pc:cxnChg>
        <pc:cxnChg chg="mod">
          <ac:chgData name="Gabriel Desmettre" userId="S::gabriel.desmettre@ekfb.com::819f5044-2b2f-4766-8db1-15c2a9ce0a31" providerId="AD" clId="Web-{E3F79DAD-5E71-4E18-B4F0-41893A846EB5}" dt="2022-03-06T19:33:56.233" v="570" actId="1076"/>
          <ac:cxnSpMkLst>
            <pc:docMk/>
            <pc:sldMk cId="3164791966" sldId="309"/>
            <ac:cxnSpMk id="66" creationId="{6DD327F2-43F7-45E7-A199-312BDBB4B7AD}"/>
          </ac:cxnSpMkLst>
        </pc:cxnChg>
        <pc:cxnChg chg="mod">
          <ac:chgData name="Gabriel Desmettre" userId="S::gabriel.desmettre@ekfb.com::819f5044-2b2f-4766-8db1-15c2a9ce0a31" providerId="AD" clId="Web-{E3F79DAD-5E71-4E18-B4F0-41893A846EB5}" dt="2022-03-06T19:33:56.249" v="571" actId="1076"/>
          <ac:cxnSpMkLst>
            <pc:docMk/>
            <pc:sldMk cId="3164791966" sldId="309"/>
            <ac:cxnSpMk id="70" creationId="{DB3D116D-BD6E-456C-AAAD-EF55E9FE3608}"/>
          </ac:cxnSpMkLst>
        </pc:cxnChg>
      </pc:sldChg>
      <pc:sldChg chg="addSp modSp">
        <pc:chgData name="Gabriel Desmettre" userId="S::gabriel.desmettre@ekfb.com::819f5044-2b2f-4766-8db1-15c2a9ce0a31" providerId="AD" clId="Web-{E3F79DAD-5E71-4E18-B4F0-41893A846EB5}" dt="2022-03-06T19:34:34.641" v="590"/>
        <pc:sldMkLst>
          <pc:docMk/>
          <pc:sldMk cId="1023760244" sldId="310"/>
        </pc:sldMkLst>
        <pc:spChg chg="mod">
          <ac:chgData name="Gabriel Desmettre" userId="S::gabriel.desmettre@ekfb.com::819f5044-2b2f-4766-8db1-15c2a9ce0a31" providerId="AD" clId="Web-{E3F79DAD-5E71-4E18-B4F0-41893A846EB5}" dt="2022-03-06T19:34:23.422" v="575" actId="1076"/>
          <ac:spMkLst>
            <pc:docMk/>
            <pc:sldMk cId="1023760244" sldId="310"/>
            <ac:spMk id="2" creationId="{F67CF583-21BD-4635-8D2E-7C23CF1FB924}"/>
          </ac:spMkLst>
        </pc:spChg>
        <pc:spChg chg="add">
          <ac:chgData name="Gabriel Desmettre" userId="S::gabriel.desmettre@ekfb.com::819f5044-2b2f-4766-8db1-15c2a9ce0a31" providerId="AD" clId="Web-{E3F79DAD-5E71-4E18-B4F0-41893A846EB5}" dt="2022-03-06T19:34:34.641" v="590"/>
          <ac:spMkLst>
            <pc:docMk/>
            <pc:sldMk cId="1023760244" sldId="310"/>
            <ac:spMk id="3" creationId="{97F15AFE-6F07-4D8E-9A04-6929713EC959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23.484" v="577" actId="1076"/>
          <ac:spMkLst>
            <pc:docMk/>
            <pc:sldMk cId="1023760244" sldId="310"/>
            <ac:spMk id="5" creationId="{C10BFA27-6454-4BF6-8618-1DA42D648984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23.641" v="584" actId="1076"/>
          <ac:spMkLst>
            <pc:docMk/>
            <pc:sldMk cId="1023760244" sldId="310"/>
            <ac:spMk id="12" creationId="{C6997131-64AD-4DAB-AAF2-DFD5BDC5D6F2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23.547" v="580" actId="1076"/>
          <ac:spMkLst>
            <pc:docMk/>
            <pc:sldMk cId="1023760244" sldId="310"/>
            <ac:spMk id="13" creationId="{B42B13A2-1E8E-4DDC-B30E-49063ECD6E9B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23.766" v="586" actId="1076"/>
          <ac:spMkLst>
            <pc:docMk/>
            <pc:sldMk cId="1023760244" sldId="310"/>
            <ac:spMk id="27" creationId="{7683989B-78EF-40C4-9CF7-0EEBAF20812B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23.766" v="587" actId="1076"/>
          <ac:spMkLst>
            <pc:docMk/>
            <pc:sldMk cId="1023760244" sldId="310"/>
            <ac:spMk id="28" creationId="{5AFB59F4-D01D-4223-B4CE-4BDCF70A3FBB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23.781" v="588" actId="1076"/>
          <ac:spMkLst>
            <pc:docMk/>
            <pc:sldMk cId="1023760244" sldId="310"/>
            <ac:spMk id="29" creationId="{C59C16E9-5C9B-4B8E-BEBF-F78315095D85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23.781" v="589" actId="1076"/>
          <ac:spMkLst>
            <pc:docMk/>
            <pc:sldMk cId="1023760244" sldId="310"/>
            <ac:spMk id="30" creationId="{98C8E536-8475-4C74-83F9-BC049A4933DF}"/>
          </ac:spMkLst>
        </pc:spChg>
        <pc:grpChg chg="mod">
          <ac:chgData name="Gabriel Desmettre" userId="S::gabriel.desmettre@ekfb.com::819f5044-2b2f-4766-8db1-15c2a9ce0a31" providerId="AD" clId="Web-{E3F79DAD-5E71-4E18-B4F0-41893A846EB5}" dt="2022-03-06T19:34:23.641" v="583" actId="1076"/>
          <ac:grpSpMkLst>
            <pc:docMk/>
            <pc:sldMk cId="1023760244" sldId="310"/>
            <ac:grpSpMk id="24" creationId="{26364904-8345-4703-BE2E-E6887F921890}"/>
          </ac:grpSpMkLst>
        </pc:grpChg>
        <pc:picChg chg="mod">
          <ac:chgData name="Gabriel Desmettre" userId="S::gabriel.desmettre@ekfb.com::819f5044-2b2f-4766-8db1-15c2a9ce0a31" providerId="AD" clId="Web-{E3F79DAD-5E71-4E18-B4F0-41893A846EB5}" dt="2022-03-06T19:34:23.484" v="576" actId="1076"/>
          <ac:picMkLst>
            <pc:docMk/>
            <pc:sldMk cId="1023760244" sldId="310"/>
            <ac:picMk id="4" creationId="{2248E75E-A39B-4E5A-AB60-036B845DFE0F}"/>
          </ac:picMkLst>
        </pc:picChg>
        <pc:picChg chg="mod">
          <ac:chgData name="Gabriel Desmettre" userId="S::gabriel.desmettre@ekfb.com::819f5044-2b2f-4766-8db1-15c2a9ce0a31" providerId="AD" clId="Web-{E3F79DAD-5E71-4E18-B4F0-41893A846EB5}" dt="2022-03-06T19:34:23.531" v="579" actId="1076"/>
          <ac:picMkLst>
            <pc:docMk/>
            <pc:sldMk cId="1023760244" sldId="310"/>
            <ac:picMk id="6" creationId="{5AB068E1-404D-4B89-8AE9-C1FB3521C9D6}"/>
          </ac:picMkLst>
        </pc:picChg>
        <pc:picChg chg="mod">
          <ac:chgData name="Gabriel Desmettre" userId="S::gabriel.desmettre@ekfb.com::819f5044-2b2f-4766-8db1-15c2a9ce0a31" providerId="AD" clId="Web-{E3F79DAD-5E71-4E18-B4F0-41893A846EB5}" dt="2022-03-06T19:34:23.766" v="585" actId="1076"/>
          <ac:picMkLst>
            <pc:docMk/>
            <pc:sldMk cId="1023760244" sldId="310"/>
            <ac:picMk id="26" creationId="{D2777800-359A-4B19-8048-E40E98769B6E}"/>
          </ac:picMkLst>
        </pc:picChg>
        <pc:cxnChg chg="mod">
          <ac:chgData name="Gabriel Desmettre" userId="S::gabriel.desmettre@ekfb.com::819f5044-2b2f-4766-8db1-15c2a9ce0a31" providerId="AD" clId="Web-{E3F79DAD-5E71-4E18-B4F0-41893A846EB5}" dt="2022-03-06T19:34:23.500" v="578" actId="1076"/>
          <ac:cxnSpMkLst>
            <pc:docMk/>
            <pc:sldMk cId="1023760244" sldId="310"/>
            <ac:cxnSpMk id="11" creationId="{E91F1BAF-0BBB-417D-8312-C681839780FF}"/>
          </ac:cxnSpMkLst>
        </pc:cxnChg>
        <pc:cxnChg chg="mod">
          <ac:chgData name="Gabriel Desmettre" userId="S::gabriel.desmettre@ekfb.com::819f5044-2b2f-4766-8db1-15c2a9ce0a31" providerId="AD" clId="Web-{E3F79DAD-5E71-4E18-B4F0-41893A846EB5}" dt="2022-03-06T19:34:23.547" v="581" actId="1076"/>
          <ac:cxnSpMkLst>
            <pc:docMk/>
            <pc:sldMk cId="1023760244" sldId="310"/>
            <ac:cxnSpMk id="14" creationId="{C998342F-85FD-4BD2-B6E3-D791BCF0671F}"/>
          </ac:cxnSpMkLst>
        </pc:cxnChg>
        <pc:cxnChg chg="mod">
          <ac:chgData name="Gabriel Desmettre" userId="S::gabriel.desmettre@ekfb.com::819f5044-2b2f-4766-8db1-15c2a9ce0a31" providerId="AD" clId="Web-{E3F79DAD-5E71-4E18-B4F0-41893A846EB5}" dt="2022-03-06T19:34:23.547" v="582" actId="1076"/>
          <ac:cxnSpMkLst>
            <pc:docMk/>
            <pc:sldMk cId="1023760244" sldId="310"/>
            <ac:cxnSpMk id="15" creationId="{6A66A929-8D47-4BE8-8095-291DBD5B9370}"/>
          </ac:cxnSpMkLst>
        </pc:cxnChg>
      </pc:sldChg>
      <pc:sldChg chg="addSp modSp">
        <pc:chgData name="Gabriel Desmettre" userId="S::gabriel.desmettre@ekfb.com::819f5044-2b2f-4766-8db1-15c2a9ce0a31" providerId="AD" clId="Web-{E3F79DAD-5E71-4E18-B4F0-41893A846EB5}" dt="2022-03-06T19:34:43.204" v="603" actId="1076"/>
        <pc:sldMkLst>
          <pc:docMk/>
          <pc:sldMk cId="1525262230" sldId="311"/>
        </pc:sldMkLst>
        <pc:spChg chg="mod">
          <ac:chgData name="Gabriel Desmettre" userId="S::gabriel.desmettre@ekfb.com::819f5044-2b2f-4766-8db1-15c2a9ce0a31" providerId="AD" clId="Web-{E3F79DAD-5E71-4E18-B4F0-41893A846EB5}" dt="2022-03-06T19:34:40.657" v="591" actId="1076"/>
          <ac:spMkLst>
            <pc:docMk/>
            <pc:sldMk cId="1525262230" sldId="311"/>
            <ac:spMk id="2" creationId="{F67CF583-21BD-4635-8D2E-7C23CF1FB924}"/>
          </ac:spMkLst>
        </pc:spChg>
        <pc:spChg chg="add mod">
          <ac:chgData name="Gabriel Desmettre" userId="S::gabriel.desmettre@ekfb.com::819f5044-2b2f-4766-8db1-15c2a9ce0a31" providerId="AD" clId="Web-{E3F79DAD-5E71-4E18-B4F0-41893A846EB5}" dt="2022-03-06T19:34:43.204" v="603" actId="1076"/>
          <ac:spMkLst>
            <pc:docMk/>
            <pc:sldMk cId="1525262230" sldId="311"/>
            <ac:spMk id="3" creationId="{9D245F33-85BC-4975-B3D4-AA81605B4F74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40.735" v="594" actId="1076"/>
          <ac:spMkLst>
            <pc:docMk/>
            <pc:sldMk cId="1525262230" sldId="311"/>
            <ac:spMk id="8" creationId="{EA1F189C-D383-484B-AA79-B4EAB99B9B58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40.766" v="596" actId="1076"/>
          <ac:spMkLst>
            <pc:docMk/>
            <pc:sldMk cId="1525262230" sldId="311"/>
            <ac:spMk id="13" creationId="{B42B13A2-1E8E-4DDC-B30E-49063ECD6E9B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40.860" v="599" actId="1076"/>
          <ac:spMkLst>
            <pc:docMk/>
            <pc:sldMk cId="1525262230" sldId="311"/>
            <ac:spMk id="25" creationId="{590C681D-C396-4416-B3B5-12C097CCFEA9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40.860" v="600" actId="1076"/>
          <ac:spMkLst>
            <pc:docMk/>
            <pc:sldMk cId="1525262230" sldId="311"/>
            <ac:spMk id="27" creationId="{8FEF1887-1A53-4837-96DC-6558991A8B9C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34:40.875" v="601" actId="1076"/>
          <ac:spMkLst>
            <pc:docMk/>
            <pc:sldMk cId="1525262230" sldId="311"/>
            <ac:spMk id="28" creationId="{D847BDED-2108-469C-8F99-0FCD552F4D49}"/>
          </ac:spMkLst>
        </pc:spChg>
        <pc:picChg chg="mod">
          <ac:chgData name="Gabriel Desmettre" userId="S::gabriel.desmettre@ekfb.com::819f5044-2b2f-4766-8db1-15c2a9ce0a31" providerId="AD" clId="Web-{E3F79DAD-5E71-4E18-B4F0-41893A846EB5}" dt="2022-03-06T19:34:40.766" v="595" actId="1076"/>
          <ac:picMkLst>
            <pc:docMk/>
            <pc:sldMk cId="1525262230" sldId="311"/>
            <ac:picMk id="10" creationId="{DE9D212A-DD33-48EB-A969-BC34F2B40500}"/>
          </ac:picMkLst>
        </pc:picChg>
        <pc:picChg chg="mod">
          <ac:chgData name="Gabriel Desmettre" userId="S::gabriel.desmettre@ekfb.com::819f5044-2b2f-4766-8db1-15c2a9ce0a31" providerId="AD" clId="Web-{E3F79DAD-5E71-4E18-B4F0-41893A846EB5}" dt="2022-03-06T19:34:40.860" v="598" actId="1076"/>
          <ac:picMkLst>
            <pc:docMk/>
            <pc:sldMk cId="1525262230" sldId="311"/>
            <ac:picMk id="17" creationId="{B0BF8538-EDC2-43C7-8CA2-40EF254A3E88}"/>
          </ac:picMkLst>
        </pc:picChg>
        <pc:picChg chg="mod">
          <ac:chgData name="Gabriel Desmettre" userId="S::gabriel.desmettre@ekfb.com::819f5044-2b2f-4766-8db1-15c2a9ce0a31" providerId="AD" clId="Web-{E3F79DAD-5E71-4E18-B4F0-41893A846EB5}" dt="2022-03-06T19:34:40.719" v="592" actId="1076"/>
          <ac:picMkLst>
            <pc:docMk/>
            <pc:sldMk cId="1525262230" sldId="311"/>
            <ac:picMk id="26" creationId="{D2777800-359A-4B19-8048-E40E98769B6E}"/>
          </ac:picMkLst>
        </pc:picChg>
        <pc:cxnChg chg="mod">
          <ac:chgData name="Gabriel Desmettre" userId="S::gabriel.desmettre@ekfb.com::819f5044-2b2f-4766-8db1-15c2a9ce0a31" providerId="AD" clId="Web-{E3F79DAD-5E71-4E18-B4F0-41893A846EB5}" dt="2022-03-06T19:34:40.719" v="593" actId="1076"/>
          <ac:cxnSpMkLst>
            <pc:docMk/>
            <pc:sldMk cId="1525262230" sldId="311"/>
            <ac:cxnSpMk id="14" creationId="{C998342F-85FD-4BD2-B6E3-D791BCF0671F}"/>
          </ac:cxnSpMkLst>
        </pc:cxnChg>
        <pc:cxnChg chg="mod">
          <ac:chgData name="Gabriel Desmettre" userId="S::gabriel.desmettre@ekfb.com::819f5044-2b2f-4766-8db1-15c2a9ce0a31" providerId="AD" clId="Web-{E3F79DAD-5E71-4E18-B4F0-41893A846EB5}" dt="2022-03-06T19:34:40.766" v="597" actId="1076"/>
          <ac:cxnSpMkLst>
            <pc:docMk/>
            <pc:sldMk cId="1525262230" sldId="311"/>
            <ac:cxnSpMk id="20" creationId="{6C0E3AAC-2E48-4B37-8053-40E5152105B8}"/>
          </ac:cxnSpMkLst>
        </pc:cxnChg>
      </pc:sldChg>
      <pc:sldChg chg="modSp">
        <pc:chgData name="Gabriel Desmettre" userId="S::gabriel.desmettre@ekfb.com::819f5044-2b2f-4766-8db1-15c2a9ce0a31" providerId="AD" clId="Web-{E3F79DAD-5E71-4E18-B4F0-41893A846EB5}" dt="2022-03-06T19:35:04.095" v="619" actId="20577"/>
        <pc:sldMkLst>
          <pc:docMk/>
          <pc:sldMk cId="3312875632" sldId="313"/>
        </pc:sldMkLst>
        <pc:spChg chg="mod">
          <ac:chgData name="Gabriel Desmettre" userId="S::gabriel.desmettre@ekfb.com::819f5044-2b2f-4766-8db1-15c2a9ce0a31" providerId="AD" clId="Web-{E3F79DAD-5E71-4E18-B4F0-41893A846EB5}" dt="2022-03-06T19:35:04.095" v="619" actId="20577"/>
          <ac:spMkLst>
            <pc:docMk/>
            <pc:sldMk cId="3312875632" sldId="313"/>
            <ac:spMk id="2" creationId="{34752D25-30D4-44B7-8713-77B7FFCF4C4E}"/>
          </ac:spMkLst>
        </pc:spChg>
      </pc:sldChg>
      <pc:sldChg chg="modSp">
        <pc:chgData name="Gabriel Desmettre" userId="S::gabriel.desmettre@ekfb.com::819f5044-2b2f-4766-8db1-15c2a9ce0a31" providerId="AD" clId="Web-{E3F79DAD-5E71-4E18-B4F0-41893A846EB5}" dt="2022-03-06T19:31:49.214" v="523" actId="1076"/>
        <pc:sldMkLst>
          <pc:docMk/>
          <pc:sldMk cId="4036706405" sldId="314"/>
        </pc:sldMkLst>
        <pc:spChg chg="mod">
          <ac:chgData name="Gabriel Desmettre" userId="S::gabriel.desmettre@ekfb.com::819f5044-2b2f-4766-8db1-15c2a9ce0a31" providerId="AD" clId="Web-{E3F79DAD-5E71-4E18-B4F0-41893A846EB5}" dt="2022-03-06T19:31:49.214" v="523" actId="1076"/>
          <ac:spMkLst>
            <pc:docMk/>
            <pc:sldMk cId="4036706405" sldId="314"/>
            <ac:spMk id="2" creationId="{EB3AE1E4-572D-4086-93CE-001974F02933}"/>
          </ac:spMkLst>
        </pc:spChg>
      </pc:sldChg>
      <pc:sldChg chg="modSp">
        <pc:chgData name="Gabriel Desmettre" userId="S::gabriel.desmettre@ekfb.com::819f5044-2b2f-4766-8db1-15c2a9ce0a31" providerId="AD" clId="Web-{E3F79DAD-5E71-4E18-B4F0-41893A846EB5}" dt="2022-03-06T19:35:14.861" v="621" actId="20577"/>
        <pc:sldMkLst>
          <pc:docMk/>
          <pc:sldMk cId="3375878658" sldId="315"/>
        </pc:sldMkLst>
        <pc:spChg chg="mod">
          <ac:chgData name="Gabriel Desmettre" userId="S::gabriel.desmettre@ekfb.com::819f5044-2b2f-4766-8db1-15c2a9ce0a31" providerId="AD" clId="Web-{E3F79DAD-5E71-4E18-B4F0-41893A846EB5}" dt="2022-03-06T19:35:14.861" v="621" actId="20577"/>
          <ac:spMkLst>
            <pc:docMk/>
            <pc:sldMk cId="3375878658" sldId="315"/>
            <ac:spMk id="2" creationId="{34752D25-30D4-44B7-8713-77B7FFCF4C4E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25:30.672" v="373" actId="20577"/>
          <ac:spMkLst>
            <pc:docMk/>
            <pc:sldMk cId="3375878658" sldId="315"/>
            <ac:spMk id="3" creationId="{3E9D36F1-AFBF-4F1D-86A7-6DDA3BB9A86D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25:26.719" v="372" actId="20577"/>
          <ac:spMkLst>
            <pc:docMk/>
            <pc:sldMk cId="3375878658" sldId="315"/>
            <ac:spMk id="11" creationId="{EBE8EF08-91EB-4134-8A3B-CD3F1695D3A3}"/>
          </ac:spMkLst>
        </pc:spChg>
      </pc:sldChg>
      <pc:sldChg chg="modSp">
        <pc:chgData name="Gabriel Desmettre" userId="S::gabriel.desmettre@ekfb.com::819f5044-2b2f-4766-8db1-15c2a9ce0a31" providerId="AD" clId="Web-{E3F79DAD-5E71-4E18-B4F0-41893A846EB5}" dt="2022-03-06T19:35:20.283" v="624" actId="20577"/>
        <pc:sldMkLst>
          <pc:docMk/>
          <pc:sldMk cId="3959967730" sldId="316"/>
        </pc:sldMkLst>
        <pc:spChg chg="mod">
          <ac:chgData name="Gabriel Desmettre" userId="S::gabriel.desmettre@ekfb.com::819f5044-2b2f-4766-8db1-15c2a9ce0a31" providerId="AD" clId="Web-{E3F79DAD-5E71-4E18-B4F0-41893A846EB5}" dt="2022-03-06T19:35:20.283" v="624" actId="20577"/>
          <ac:spMkLst>
            <pc:docMk/>
            <pc:sldMk cId="3959967730" sldId="316"/>
            <ac:spMk id="2" creationId="{34752D25-30D4-44B7-8713-77B7FFCF4C4E}"/>
          </ac:spMkLst>
        </pc:spChg>
      </pc:sldChg>
      <pc:sldChg chg="addSp modSp add replId">
        <pc:chgData name="Gabriel Desmettre" userId="S::gabriel.desmettre@ekfb.com::819f5044-2b2f-4766-8db1-15c2a9ce0a31" providerId="AD" clId="Web-{E3F79DAD-5E71-4E18-B4F0-41893A846EB5}" dt="2022-03-06T19:28:29.458" v="452" actId="20577"/>
        <pc:sldMkLst>
          <pc:docMk/>
          <pc:sldMk cId="3005674351" sldId="317"/>
        </pc:sldMkLst>
        <pc:spChg chg="mod">
          <ac:chgData name="Gabriel Desmettre" userId="S::gabriel.desmettre@ekfb.com::819f5044-2b2f-4766-8db1-15c2a9ce0a31" providerId="AD" clId="Web-{E3F79DAD-5E71-4E18-B4F0-41893A846EB5}" dt="2022-03-06T19:16:01.789" v="127" actId="14100"/>
          <ac:spMkLst>
            <pc:docMk/>
            <pc:sldMk cId="3005674351" sldId="317"/>
            <ac:spMk id="2" creationId="{34752D25-30D4-44B7-8713-77B7FFCF4C4E}"/>
          </ac:spMkLst>
        </pc:spChg>
        <pc:spChg chg="mod">
          <ac:chgData name="Gabriel Desmettre" userId="S::gabriel.desmettre@ekfb.com::819f5044-2b2f-4766-8db1-15c2a9ce0a31" providerId="AD" clId="Web-{E3F79DAD-5E71-4E18-B4F0-41893A846EB5}" dt="2022-03-06T19:28:29.458" v="452" actId="20577"/>
          <ac:spMkLst>
            <pc:docMk/>
            <pc:sldMk cId="3005674351" sldId="317"/>
            <ac:spMk id="5" creationId="{C11B6212-D75B-46AB-869D-2D39115C0444}"/>
          </ac:spMkLst>
        </pc:spChg>
        <pc:picChg chg="add mod ord">
          <ac:chgData name="Gabriel Desmettre" userId="S::gabriel.desmettre@ekfb.com::819f5044-2b2f-4766-8db1-15c2a9ce0a31" providerId="AD" clId="Web-{E3F79DAD-5E71-4E18-B4F0-41893A846EB5}" dt="2022-03-06T19:26:50.534" v="404"/>
          <ac:picMkLst>
            <pc:docMk/>
            <pc:sldMk cId="3005674351" sldId="317"/>
            <ac:picMk id="3" creationId="{D12701A0-603D-4983-B666-0114CD384309}"/>
          </ac:picMkLst>
        </pc:picChg>
      </pc:sldChg>
    </pc:docChg>
  </pc:docChgLst>
  <pc:docChgLst>
    <pc:chgData name="Gemma Bailey-Smith" userId="S::gemma.bailey-smith@ekfb.com::16375bef-763f-4621-a7f1-b6091857821a" providerId="AD" clId="Web-{251D4CCF-928A-BBE0-9AC8-2EEA67EF907B}"/>
    <pc:docChg chg="modSld">
      <pc:chgData name="Gemma Bailey-Smith" userId="S::gemma.bailey-smith@ekfb.com::16375bef-763f-4621-a7f1-b6091857821a" providerId="AD" clId="Web-{251D4CCF-928A-BBE0-9AC8-2EEA67EF907B}" dt="2022-06-16T10:15:53.940" v="5" actId="20577"/>
      <pc:docMkLst>
        <pc:docMk/>
      </pc:docMkLst>
      <pc:sldChg chg="modSp">
        <pc:chgData name="Gemma Bailey-Smith" userId="S::gemma.bailey-smith@ekfb.com::16375bef-763f-4621-a7f1-b6091857821a" providerId="AD" clId="Web-{251D4CCF-928A-BBE0-9AC8-2EEA67EF907B}" dt="2022-06-16T10:15:53.940" v="5" actId="20577"/>
        <pc:sldMkLst>
          <pc:docMk/>
          <pc:sldMk cId="2063775588" sldId="299"/>
        </pc:sldMkLst>
        <pc:spChg chg="mod">
          <ac:chgData name="Gemma Bailey-Smith" userId="S::gemma.bailey-smith@ekfb.com::16375bef-763f-4621-a7f1-b6091857821a" providerId="AD" clId="Web-{251D4CCF-928A-BBE0-9AC8-2EEA67EF907B}" dt="2022-06-16T10:15:43.236" v="2" actId="20577"/>
          <ac:spMkLst>
            <pc:docMk/>
            <pc:sldMk cId="2063775588" sldId="299"/>
            <ac:spMk id="4" creationId="{0AE6CF5C-0CED-4213-B869-CBF31E8789FF}"/>
          </ac:spMkLst>
        </pc:spChg>
        <pc:spChg chg="mod">
          <ac:chgData name="Gemma Bailey-Smith" userId="S::gemma.bailey-smith@ekfb.com::16375bef-763f-4621-a7f1-b6091857821a" providerId="AD" clId="Web-{251D4CCF-928A-BBE0-9AC8-2EEA67EF907B}" dt="2022-06-16T10:15:50.752" v="4" actId="14100"/>
          <ac:spMkLst>
            <pc:docMk/>
            <pc:sldMk cId="2063775588" sldId="299"/>
            <ac:spMk id="13" creationId="{D7010FBB-807B-49E9-9686-95D8135581E2}"/>
          </ac:spMkLst>
        </pc:spChg>
        <pc:spChg chg="mod">
          <ac:chgData name="Gemma Bailey-Smith" userId="S::gemma.bailey-smith@ekfb.com::16375bef-763f-4621-a7f1-b6091857821a" providerId="AD" clId="Web-{251D4CCF-928A-BBE0-9AC8-2EEA67EF907B}" dt="2022-06-16T10:15:53.940" v="5" actId="20577"/>
          <ac:spMkLst>
            <pc:docMk/>
            <pc:sldMk cId="2063775588" sldId="299"/>
            <ac:spMk id="14" creationId="{0B19C426-7311-417C-BBF0-6FA1FD4E8FF6}"/>
          </ac:spMkLst>
        </pc:spChg>
      </pc:sldChg>
    </pc:docChg>
  </pc:docChgLst>
  <pc:docChgLst>
    <pc:chgData name="Gabriel Desmettre" userId="S::gabriel.desmettre@ekfb.com::819f5044-2b2f-4766-8db1-15c2a9ce0a31" providerId="AD" clId="Web-{E3BF07F7-20F2-4406-AF77-1ADBBEBABCF7}"/>
    <pc:docChg chg="addSld modSld sldOrd">
      <pc:chgData name="Gabriel Desmettre" userId="S::gabriel.desmettre@ekfb.com::819f5044-2b2f-4766-8db1-15c2a9ce0a31" providerId="AD" clId="Web-{E3BF07F7-20F2-4406-AF77-1ADBBEBABCF7}" dt="2022-03-02T15:20:07.735" v="126" actId="1076"/>
      <pc:docMkLst>
        <pc:docMk/>
      </pc:docMkLst>
      <pc:sldChg chg="addSp modSp">
        <pc:chgData name="Gabriel Desmettre" userId="S::gabriel.desmettre@ekfb.com::819f5044-2b2f-4766-8db1-15c2a9ce0a31" providerId="AD" clId="Web-{E3BF07F7-20F2-4406-AF77-1ADBBEBABCF7}" dt="2022-03-02T15:20:07.735" v="126" actId="1076"/>
        <pc:sldMkLst>
          <pc:docMk/>
          <pc:sldMk cId="2938242175" sldId="256"/>
        </pc:sldMkLst>
        <pc:spChg chg="add mod">
          <ac:chgData name="Gabriel Desmettre" userId="S::gabriel.desmettre@ekfb.com::819f5044-2b2f-4766-8db1-15c2a9ce0a31" providerId="AD" clId="Web-{E3BF07F7-20F2-4406-AF77-1ADBBEBABCF7}" dt="2022-03-02T15:19:30.391" v="114" actId="1076"/>
          <ac:spMkLst>
            <pc:docMk/>
            <pc:sldMk cId="2938242175" sldId="256"/>
            <ac:spMk id="4" creationId="{6AC33388-C5EB-4C9F-81D4-6F2472FF34DC}"/>
          </ac:spMkLst>
        </pc:spChg>
        <pc:spChg chg="mod">
          <ac:chgData name="Gabriel Desmettre" userId="S::gabriel.desmettre@ekfb.com::819f5044-2b2f-4766-8db1-15c2a9ce0a31" providerId="AD" clId="Web-{E3BF07F7-20F2-4406-AF77-1ADBBEBABCF7}" dt="2022-03-02T15:20:07.735" v="126" actId="1076"/>
          <ac:spMkLst>
            <pc:docMk/>
            <pc:sldMk cId="2938242175" sldId="256"/>
            <ac:spMk id="5" creationId="{B6D1C3DE-2A51-49D2-ABBC-4C67AC6D2C58}"/>
          </ac:spMkLst>
        </pc:spChg>
        <pc:spChg chg="mod">
          <ac:chgData name="Gabriel Desmettre" userId="S::gabriel.desmettre@ekfb.com::819f5044-2b2f-4766-8db1-15c2a9ce0a31" providerId="AD" clId="Web-{E3BF07F7-20F2-4406-AF77-1ADBBEBABCF7}" dt="2022-03-02T14:21:28.045" v="14" actId="14100"/>
          <ac:spMkLst>
            <pc:docMk/>
            <pc:sldMk cId="2938242175" sldId="256"/>
            <ac:spMk id="6" creationId="{0A90F0B9-798D-43EB-833B-4954E30298B9}"/>
          </ac:spMkLst>
        </pc:spChg>
      </pc:sldChg>
      <pc:sldChg chg="modSp">
        <pc:chgData name="Gabriel Desmettre" userId="S::gabriel.desmettre@ekfb.com::819f5044-2b2f-4766-8db1-15c2a9ce0a31" providerId="AD" clId="Web-{E3BF07F7-20F2-4406-AF77-1ADBBEBABCF7}" dt="2022-03-02T14:24:36.910" v="27" actId="20577"/>
        <pc:sldMkLst>
          <pc:docMk/>
          <pc:sldMk cId="995730748" sldId="275"/>
        </pc:sldMkLst>
        <pc:spChg chg="mod">
          <ac:chgData name="Gabriel Desmettre" userId="S::gabriel.desmettre@ekfb.com::819f5044-2b2f-4766-8db1-15c2a9ce0a31" providerId="AD" clId="Web-{E3BF07F7-20F2-4406-AF77-1ADBBEBABCF7}" dt="2022-03-02T14:24:36.910" v="27" actId="20577"/>
          <ac:spMkLst>
            <pc:docMk/>
            <pc:sldMk cId="995730748" sldId="275"/>
            <ac:spMk id="14" creationId="{D265D099-4B6E-4DB5-A348-F8BE1A45F3A2}"/>
          </ac:spMkLst>
        </pc:spChg>
      </pc:sldChg>
      <pc:sldChg chg="modSp new ord">
        <pc:chgData name="Gabriel Desmettre" userId="S::gabriel.desmettre@ekfb.com::819f5044-2b2f-4766-8db1-15c2a9ce0a31" providerId="AD" clId="Web-{E3BF07F7-20F2-4406-AF77-1ADBBEBABCF7}" dt="2022-03-02T15:18:58.280" v="111"/>
        <pc:sldMkLst>
          <pc:docMk/>
          <pc:sldMk cId="1687571676" sldId="296"/>
        </pc:sldMkLst>
        <pc:spChg chg="mod">
          <ac:chgData name="Gabriel Desmettre" userId="S::gabriel.desmettre@ekfb.com::819f5044-2b2f-4766-8db1-15c2a9ce0a31" providerId="AD" clId="Web-{E3BF07F7-20F2-4406-AF77-1ADBBEBABCF7}" dt="2022-03-02T15:16:57.403" v="47" actId="20577"/>
          <ac:spMkLst>
            <pc:docMk/>
            <pc:sldMk cId="1687571676" sldId="296"/>
            <ac:spMk id="2" creationId="{8A0E6D28-BEB7-4073-856A-8EAEBE1F42E3}"/>
          </ac:spMkLst>
        </pc:spChg>
        <pc:spChg chg="mod">
          <ac:chgData name="Gabriel Desmettre" userId="S::gabriel.desmettre@ekfb.com::819f5044-2b2f-4766-8db1-15c2a9ce0a31" providerId="AD" clId="Web-{E3BF07F7-20F2-4406-AF77-1ADBBEBABCF7}" dt="2022-03-02T15:18:53.843" v="110" actId="20577"/>
          <ac:spMkLst>
            <pc:docMk/>
            <pc:sldMk cId="1687571676" sldId="296"/>
            <ac:spMk id="3" creationId="{31FD64A9-C335-4E17-84E1-D7BA7D1E8543}"/>
          </ac:spMkLst>
        </pc:spChg>
      </pc:sldChg>
    </pc:docChg>
  </pc:docChgLst>
  <pc:docChgLst>
    <pc:chgData name="Gabriel Desmettre" userId="S::gabriel.desmettre@ekfb.com::819f5044-2b2f-4766-8db1-15c2a9ce0a31" providerId="AD" clId="Web-{CA16AC66-5224-459F-880D-46DD3BC26B82}"/>
    <pc:docChg chg="modSld">
      <pc:chgData name="Gabriel Desmettre" userId="S::gabriel.desmettre@ekfb.com::819f5044-2b2f-4766-8db1-15c2a9ce0a31" providerId="AD" clId="Web-{CA16AC66-5224-459F-880D-46DD3BC26B82}" dt="2022-03-07T15:58:23.978" v="0"/>
      <pc:docMkLst>
        <pc:docMk/>
      </pc:docMkLst>
      <pc:sldChg chg="delSp">
        <pc:chgData name="Gabriel Desmettre" userId="S::gabriel.desmettre@ekfb.com::819f5044-2b2f-4766-8db1-15c2a9ce0a31" providerId="AD" clId="Web-{CA16AC66-5224-459F-880D-46DD3BC26B82}" dt="2022-03-07T15:58:23.978" v="0"/>
        <pc:sldMkLst>
          <pc:docMk/>
          <pc:sldMk cId="2938242175" sldId="256"/>
        </pc:sldMkLst>
        <pc:spChg chg="del">
          <ac:chgData name="Gabriel Desmettre" userId="S::gabriel.desmettre@ekfb.com::819f5044-2b2f-4766-8db1-15c2a9ce0a31" providerId="AD" clId="Web-{CA16AC66-5224-459F-880D-46DD3BC26B82}" dt="2022-03-07T15:58:23.978" v="0"/>
          <ac:spMkLst>
            <pc:docMk/>
            <pc:sldMk cId="2938242175" sldId="256"/>
            <ac:spMk id="4" creationId="{6AC33388-C5EB-4C9F-81D4-6F2472FF34DC}"/>
          </ac:spMkLst>
        </pc:spChg>
      </pc:sldChg>
    </pc:docChg>
  </pc:docChgLst>
  <pc:docChgLst>
    <pc:chgData name="Gemma Bailey-Smith" userId="S::gemma.bailey-smith@ekfb.com::16375bef-763f-4621-a7f1-b6091857821a" providerId="AD" clId="Web-{F3A638A5-01CB-07DB-0DDE-1BAAD78C7139}"/>
    <pc:docChg chg="delSld modSld">
      <pc:chgData name="Gemma Bailey-Smith" userId="S::gemma.bailey-smith@ekfb.com::16375bef-763f-4621-a7f1-b6091857821a" providerId="AD" clId="Web-{F3A638A5-01CB-07DB-0DDE-1BAAD78C7139}" dt="2022-04-20T14:40:07.473" v="75"/>
      <pc:docMkLst>
        <pc:docMk/>
      </pc:docMkLst>
      <pc:sldChg chg="addSp delSp modSp">
        <pc:chgData name="Gemma Bailey-Smith" userId="S::gemma.bailey-smith@ekfb.com::16375bef-763f-4621-a7f1-b6091857821a" providerId="AD" clId="Web-{F3A638A5-01CB-07DB-0DDE-1BAAD78C7139}" dt="2022-04-20T14:33:17.447" v="5"/>
        <pc:sldMkLst>
          <pc:docMk/>
          <pc:sldMk cId="2938242175" sldId="256"/>
        </pc:sldMkLst>
        <pc:spChg chg="mod">
          <ac:chgData name="Gemma Bailey-Smith" userId="S::gemma.bailey-smith@ekfb.com::16375bef-763f-4621-a7f1-b6091857821a" providerId="AD" clId="Web-{F3A638A5-01CB-07DB-0DDE-1BAAD78C7139}" dt="2022-04-20T14:33:03.322" v="2" actId="20577"/>
          <ac:spMkLst>
            <pc:docMk/>
            <pc:sldMk cId="2938242175" sldId="256"/>
            <ac:spMk id="2" creationId="{D757C0D6-E94F-49B4-926B-C21A24C829E6}"/>
          </ac:spMkLst>
        </pc:spChg>
        <pc:spChg chg="del">
          <ac:chgData name="Gemma Bailey-Smith" userId="S::gemma.bailey-smith@ekfb.com::16375bef-763f-4621-a7f1-b6091857821a" providerId="AD" clId="Web-{F3A638A5-01CB-07DB-0DDE-1BAAD78C7139}" dt="2022-04-20T14:33:17.447" v="5"/>
          <ac:spMkLst>
            <pc:docMk/>
            <pc:sldMk cId="2938242175" sldId="256"/>
            <ac:spMk id="3" creationId="{54D6B1FE-6774-48BF-A67A-3889F99EF1E0}"/>
          </ac:spMkLst>
        </pc:spChg>
        <pc:spChg chg="del">
          <ac:chgData name="Gemma Bailey-Smith" userId="S::gemma.bailey-smith@ekfb.com::16375bef-763f-4621-a7f1-b6091857821a" providerId="AD" clId="Web-{F3A638A5-01CB-07DB-0DDE-1BAAD78C7139}" dt="2022-04-20T14:33:09.744" v="3"/>
          <ac:spMkLst>
            <pc:docMk/>
            <pc:sldMk cId="2938242175" sldId="256"/>
            <ac:spMk id="5" creationId="{B6D1C3DE-2A51-49D2-ABBC-4C67AC6D2C58}"/>
          </ac:spMkLst>
        </pc:spChg>
        <pc:spChg chg="del">
          <ac:chgData name="Gemma Bailey-Smith" userId="S::gemma.bailey-smith@ekfb.com::16375bef-763f-4621-a7f1-b6091857821a" providerId="AD" clId="Web-{F3A638A5-01CB-07DB-0DDE-1BAAD78C7139}" dt="2022-04-20T14:33:14.510" v="4"/>
          <ac:spMkLst>
            <pc:docMk/>
            <pc:sldMk cId="2938242175" sldId="256"/>
            <ac:spMk id="6" creationId="{0A90F0B9-798D-43EB-833B-4954E30298B9}"/>
          </ac:spMkLst>
        </pc:spChg>
        <pc:spChg chg="add mod">
          <ac:chgData name="Gemma Bailey-Smith" userId="S::gemma.bailey-smith@ekfb.com::16375bef-763f-4621-a7f1-b6091857821a" providerId="AD" clId="Web-{F3A638A5-01CB-07DB-0DDE-1BAAD78C7139}" dt="2022-04-20T14:33:17.447" v="5"/>
          <ac:spMkLst>
            <pc:docMk/>
            <pc:sldMk cId="2938242175" sldId="256"/>
            <ac:spMk id="7" creationId="{CE27F401-E8F1-1FBA-93F1-451C756B395F}"/>
          </ac:spMkLst>
        </pc:spChg>
      </pc:sldChg>
      <pc:sldChg chg="del">
        <pc:chgData name="Gemma Bailey-Smith" userId="S::gemma.bailey-smith@ekfb.com::16375bef-763f-4621-a7f1-b6091857821a" providerId="AD" clId="Web-{F3A638A5-01CB-07DB-0DDE-1BAAD78C7139}" dt="2022-04-20T14:40:07.473" v="75"/>
        <pc:sldMkLst>
          <pc:docMk/>
          <pc:sldMk cId="3021340764" sldId="263"/>
        </pc:sldMkLst>
      </pc:sldChg>
      <pc:sldChg chg="delSp modSp">
        <pc:chgData name="Gemma Bailey-Smith" userId="S::gemma.bailey-smith@ekfb.com::16375bef-763f-4621-a7f1-b6091857821a" providerId="AD" clId="Web-{F3A638A5-01CB-07DB-0DDE-1BAAD78C7139}" dt="2022-04-20T14:34:08.901" v="18" actId="20577"/>
        <pc:sldMkLst>
          <pc:docMk/>
          <pc:sldMk cId="3869088195" sldId="297"/>
        </pc:sldMkLst>
        <pc:spChg chg="mod">
          <ac:chgData name="Gemma Bailey-Smith" userId="S::gemma.bailey-smith@ekfb.com::16375bef-763f-4621-a7f1-b6091857821a" providerId="AD" clId="Web-{F3A638A5-01CB-07DB-0DDE-1BAAD78C7139}" dt="2022-04-20T14:33:41.276" v="12" actId="20577"/>
          <ac:spMkLst>
            <pc:docMk/>
            <pc:sldMk cId="3869088195" sldId="297"/>
            <ac:spMk id="2" creationId="{095ABE71-F5B2-45AD-930E-BF07C8640628}"/>
          </ac:spMkLst>
        </pc:spChg>
        <pc:spChg chg="mod">
          <ac:chgData name="Gemma Bailey-Smith" userId="S::gemma.bailey-smith@ekfb.com::16375bef-763f-4621-a7f1-b6091857821a" providerId="AD" clId="Web-{F3A638A5-01CB-07DB-0DDE-1BAAD78C7139}" dt="2022-04-20T14:34:08.901" v="18" actId="20577"/>
          <ac:spMkLst>
            <pc:docMk/>
            <pc:sldMk cId="3869088195" sldId="297"/>
            <ac:spMk id="3" creationId="{6C5EAFCC-C427-47EA-8B7D-D22EA03ACAA4}"/>
          </ac:spMkLst>
        </pc:spChg>
        <pc:cxnChg chg="del">
          <ac:chgData name="Gemma Bailey-Smith" userId="S::gemma.bailey-smith@ekfb.com::16375bef-763f-4621-a7f1-b6091857821a" providerId="AD" clId="Web-{F3A638A5-01CB-07DB-0DDE-1BAAD78C7139}" dt="2022-04-20T14:34:04.573" v="16"/>
          <ac:cxnSpMkLst>
            <pc:docMk/>
            <pc:sldMk cId="3869088195" sldId="297"/>
            <ac:cxnSpMk id="4" creationId="{29D20C89-DB41-4896-A76D-1462DA838E43}"/>
          </ac:cxnSpMkLst>
        </pc:cxnChg>
      </pc:sldChg>
      <pc:sldChg chg="modSp">
        <pc:chgData name="Gemma Bailey-Smith" userId="S::gemma.bailey-smith@ekfb.com::16375bef-763f-4621-a7f1-b6091857821a" providerId="AD" clId="Web-{F3A638A5-01CB-07DB-0DDE-1BAAD78C7139}" dt="2022-04-20T14:35:00.715" v="34"/>
        <pc:sldMkLst>
          <pc:docMk/>
          <pc:sldMk cId="2940770403" sldId="307"/>
        </pc:sldMkLst>
        <pc:graphicFrameChg chg="mod modGraphic">
          <ac:chgData name="Gemma Bailey-Smith" userId="S::gemma.bailey-smith@ekfb.com::16375bef-763f-4621-a7f1-b6091857821a" providerId="AD" clId="Web-{F3A638A5-01CB-07DB-0DDE-1BAAD78C7139}" dt="2022-04-20T14:35:00.715" v="34"/>
          <ac:graphicFrameMkLst>
            <pc:docMk/>
            <pc:sldMk cId="2940770403" sldId="307"/>
            <ac:graphicFrameMk id="4" creationId="{C277574E-39B8-43F7-8881-FFB397D59F6F}"/>
          </ac:graphicFrameMkLst>
        </pc:graphicFrameChg>
      </pc:sldChg>
      <pc:sldChg chg="modSp">
        <pc:chgData name="Gemma Bailey-Smith" userId="S::gemma.bailey-smith@ekfb.com::16375bef-763f-4621-a7f1-b6091857821a" providerId="AD" clId="Web-{F3A638A5-01CB-07DB-0DDE-1BAAD78C7139}" dt="2022-04-20T14:35:25.044" v="43"/>
        <pc:sldMkLst>
          <pc:docMk/>
          <pc:sldMk cId="4006230241" sldId="308"/>
        </pc:sldMkLst>
        <pc:spChg chg="mod">
          <ac:chgData name="Gemma Bailey-Smith" userId="S::gemma.bailey-smith@ekfb.com::16375bef-763f-4621-a7f1-b6091857821a" providerId="AD" clId="Web-{F3A638A5-01CB-07DB-0DDE-1BAAD78C7139}" dt="2022-04-20T14:35:17.012" v="35" actId="20577"/>
          <ac:spMkLst>
            <pc:docMk/>
            <pc:sldMk cId="4006230241" sldId="308"/>
            <ac:spMk id="6" creationId="{9D77A38C-D97F-444C-8098-8E8C56618A29}"/>
          </ac:spMkLst>
        </pc:spChg>
        <pc:graphicFrameChg chg="mod modGraphic">
          <ac:chgData name="Gemma Bailey-Smith" userId="S::gemma.bailey-smith@ekfb.com::16375bef-763f-4621-a7f1-b6091857821a" providerId="AD" clId="Web-{F3A638A5-01CB-07DB-0DDE-1BAAD78C7139}" dt="2022-04-20T14:35:25.044" v="43"/>
          <ac:graphicFrameMkLst>
            <pc:docMk/>
            <pc:sldMk cId="4006230241" sldId="308"/>
            <ac:graphicFrameMk id="5" creationId="{5DA51545-1250-4B0A-8650-8451177CFD07}"/>
          </ac:graphicFrameMkLst>
        </pc:graphicFrameChg>
      </pc:sldChg>
      <pc:sldChg chg="modSp">
        <pc:chgData name="Gemma Bailey-Smith" userId="S::gemma.bailey-smith@ekfb.com::16375bef-763f-4621-a7f1-b6091857821a" providerId="AD" clId="Web-{F3A638A5-01CB-07DB-0DDE-1BAAD78C7139}" dt="2022-04-20T14:36:21.701" v="46" actId="20577"/>
        <pc:sldMkLst>
          <pc:docMk/>
          <pc:sldMk cId="1023760244" sldId="310"/>
        </pc:sldMkLst>
        <pc:spChg chg="mod">
          <ac:chgData name="Gemma Bailey-Smith" userId="S::gemma.bailey-smith@ekfb.com::16375bef-763f-4621-a7f1-b6091857821a" providerId="AD" clId="Web-{F3A638A5-01CB-07DB-0DDE-1BAAD78C7139}" dt="2022-04-20T14:36:21.701" v="46" actId="20577"/>
          <ac:spMkLst>
            <pc:docMk/>
            <pc:sldMk cId="1023760244" sldId="310"/>
            <ac:spMk id="2" creationId="{F67CF583-21BD-4635-8D2E-7C23CF1FB924}"/>
          </ac:spMkLst>
        </pc:spChg>
      </pc:sldChg>
      <pc:sldChg chg="delSp modSp">
        <pc:chgData name="Gemma Bailey-Smith" userId="S::gemma.bailey-smith@ekfb.com::16375bef-763f-4621-a7f1-b6091857821a" providerId="AD" clId="Web-{F3A638A5-01CB-07DB-0DDE-1BAAD78C7139}" dt="2022-04-20T14:37:53.954" v="49" actId="1076"/>
        <pc:sldMkLst>
          <pc:docMk/>
          <pc:sldMk cId="3312875632" sldId="313"/>
        </pc:sldMkLst>
        <pc:spChg chg="del">
          <ac:chgData name="Gemma Bailey-Smith" userId="S::gemma.bailey-smith@ekfb.com::16375bef-763f-4621-a7f1-b6091857821a" providerId="AD" clId="Web-{F3A638A5-01CB-07DB-0DDE-1BAAD78C7139}" dt="2022-04-20T14:37:48.391" v="48"/>
          <ac:spMkLst>
            <pc:docMk/>
            <pc:sldMk cId="3312875632" sldId="313"/>
            <ac:spMk id="7" creationId="{D0053663-DEA0-4D0A-B3A1-78874D3B30B8}"/>
          </ac:spMkLst>
        </pc:spChg>
        <pc:graphicFrameChg chg="mod modGraphic">
          <ac:chgData name="Gemma Bailey-Smith" userId="S::gemma.bailey-smith@ekfb.com::16375bef-763f-4621-a7f1-b6091857821a" providerId="AD" clId="Web-{F3A638A5-01CB-07DB-0DDE-1BAAD78C7139}" dt="2022-04-20T14:37:53.954" v="49" actId="1076"/>
          <ac:graphicFrameMkLst>
            <pc:docMk/>
            <pc:sldMk cId="3312875632" sldId="313"/>
            <ac:graphicFrameMk id="4" creationId="{4D400750-0B4F-4919-B011-2BF1E38E7FA7}"/>
          </ac:graphicFrameMkLst>
        </pc:graphicFrameChg>
      </pc:sldChg>
      <pc:sldChg chg="del">
        <pc:chgData name="Gemma Bailey-Smith" userId="S::gemma.bailey-smith@ekfb.com::16375bef-763f-4621-a7f1-b6091857821a" providerId="AD" clId="Web-{F3A638A5-01CB-07DB-0DDE-1BAAD78C7139}" dt="2022-04-20T14:35:50.451" v="44"/>
        <pc:sldMkLst>
          <pc:docMk/>
          <pc:sldMk cId="4036706405" sldId="314"/>
        </pc:sldMkLst>
      </pc:sldChg>
      <pc:sldChg chg="del">
        <pc:chgData name="Gemma Bailey-Smith" userId="S::gemma.bailey-smith@ekfb.com::16375bef-763f-4621-a7f1-b6091857821a" providerId="AD" clId="Web-{F3A638A5-01CB-07DB-0DDE-1BAAD78C7139}" dt="2022-04-20T14:38:01.032" v="50"/>
        <pc:sldMkLst>
          <pc:docMk/>
          <pc:sldMk cId="3375878658" sldId="315"/>
        </pc:sldMkLst>
      </pc:sldChg>
      <pc:sldChg chg="modSp">
        <pc:chgData name="Gemma Bailey-Smith" userId="S::gemma.bailey-smith@ekfb.com::16375bef-763f-4621-a7f1-b6091857821a" providerId="AD" clId="Web-{F3A638A5-01CB-07DB-0DDE-1BAAD78C7139}" dt="2022-04-20T14:39:16.003" v="68" actId="20577"/>
        <pc:sldMkLst>
          <pc:docMk/>
          <pc:sldMk cId="3959967730" sldId="316"/>
        </pc:sldMkLst>
        <pc:spChg chg="mod">
          <ac:chgData name="Gemma Bailey-Smith" userId="S::gemma.bailey-smith@ekfb.com::16375bef-763f-4621-a7f1-b6091857821a" providerId="AD" clId="Web-{F3A638A5-01CB-07DB-0DDE-1BAAD78C7139}" dt="2022-04-20T14:39:16.003" v="68" actId="20577"/>
          <ac:spMkLst>
            <pc:docMk/>
            <pc:sldMk cId="3959967730" sldId="316"/>
            <ac:spMk id="5" creationId="{C11B6212-D75B-46AB-869D-2D39115C0444}"/>
          </ac:spMkLst>
        </pc:spChg>
      </pc:sldChg>
      <pc:sldChg chg="modSp">
        <pc:chgData name="Gemma Bailey-Smith" userId="S::gemma.bailey-smith@ekfb.com::16375bef-763f-4621-a7f1-b6091857821a" providerId="AD" clId="Web-{F3A638A5-01CB-07DB-0DDE-1BAAD78C7139}" dt="2022-04-20T14:39:50.457" v="74" actId="20577"/>
        <pc:sldMkLst>
          <pc:docMk/>
          <pc:sldMk cId="3005674351" sldId="317"/>
        </pc:sldMkLst>
        <pc:spChg chg="mod">
          <ac:chgData name="Gemma Bailey-Smith" userId="S::gemma.bailey-smith@ekfb.com::16375bef-763f-4621-a7f1-b6091857821a" providerId="AD" clId="Web-{F3A638A5-01CB-07DB-0DDE-1BAAD78C7139}" dt="2022-04-20T14:39:50.457" v="74" actId="20577"/>
          <ac:spMkLst>
            <pc:docMk/>
            <pc:sldMk cId="3005674351" sldId="317"/>
            <ac:spMk id="5" creationId="{C11B6212-D75B-46AB-869D-2D39115C0444}"/>
          </ac:spMkLst>
        </pc:spChg>
      </pc:sldChg>
    </pc:docChg>
  </pc:docChgLst>
  <pc:docChgLst>
    <pc:chgData name="Gabriel Desmettre" userId="S::gabriel.desmettre@ekfb.com::819f5044-2b2f-4766-8db1-15c2a9ce0a31" providerId="AD" clId="Web-{E4434E53-A56A-4048-B6BF-566F45A5E237}"/>
    <pc:docChg chg="modSld">
      <pc:chgData name="Gabriel Desmettre" userId="S::gabriel.desmettre@ekfb.com::819f5044-2b2f-4766-8db1-15c2a9ce0a31" providerId="AD" clId="Web-{E4434E53-A56A-4048-B6BF-566F45A5E237}" dt="2022-03-07T08:24:37.506" v="6" actId="20577"/>
      <pc:docMkLst>
        <pc:docMk/>
      </pc:docMkLst>
      <pc:sldChg chg="modSp">
        <pc:chgData name="Gabriel Desmettre" userId="S::gabriel.desmettre@ekfb.com::819f5044-2b2f-4766-8db1-15c2a9ce0a31" providerId="AD" clId="Web-{E4434E53-A56A-4048-B6BF-566F45A5E237}" dt="2022-03-07T08:24:37.506" v="6" actId="20577"/>
        <pc:sldMkLst>
          <pc:docMk/>
          <pc:sldMk cId="923740402" sldId="304"/>
        </pc:sldMkLst>
        <pc:spChg chg="mod">
          <ac:chgData name="Gabriel Desmettre" userId="S::gabriel.desmettre@ekfb.com::819f5044-2b2f-4766-8db1-15c2a9ce0a31" providerId="AD" clId="Web-{E4434E53-A56A-4048-B6BF-566F45A5E237}" dt="2022-03-07T08:24:37.506" v="6" actId="20577"/>
          <ac:spMkLst>
            <pc:docMk/>
            <pc:sldMk cId="923740402" sldId="304"/>
            <ac:spMk id="5" creationId="{0EBEC76C-CC53-4364-920F-D5470615C4AA}"/>
          </ac:spMkLst>
        </pc:spChg>
      </pc:sldChg>
    </pc:docChg>
  </pc:docChgLst>
  <pc:docChgLst>
    <pc:chgData name="Gabriel Desmettre" userId="S::gabriel.desmettre@ekfb.com::819f5044-2b2f-4766-8db1-15c2a9ce0a31" providerId="AD" clId="Web-{2EC16F00-4818-4842-8C45-6C6793661441}"/>
    <pc:docChg chg="modSld">
      <pc:chgData name="Gabriel Desmettre" userId="S::gabriel.desmettre@ekfb.com::819f5044-2b2f-4766-8db1-15c2a9ce0a31" providerId="AD" clId="Web-{2EC16F00-4818-4842-8C45-6C6793661441}" dt="2022-03-02T14:19:24.020" v="0" actId="20577"/>
      <pc:docMkLst>
        <pc:docMk/>
      </pc:docMkLst>
      <pc:sldChg chg="modSp">
        <pc:chgData name="Gabriel Desmettre" userId="S::gabriel.desmettre@ekfb.com::819f5044-2b2f-4766-8db1-15c2a9ce0a31" providerId="AD" clId="Web-{2EC16F00-4818-4842-8C45-6C6793661441}" dt="2022-03-02T14:19:24.020" v="0" actId="20577"/>
        <pc:sldMkLst>
          <pc:docMk/>
          <pc:sldMk cId="2938242175" sldId="256"/>
        </pc:sldMkLst>
        <pc:spChg chg="mod">
          <ac:chgData name="Gabriel Desmettre" userId="S::gabriel.desmettre@ekfb.com::819f5044-2b2f-4766-8db1-15c2a9ce0a31" providerId="AD" clId="Web-{2EC16F00-4818-4842-8C45-6C6793661441}" dt="2022-03-02T14:19:24.020" v="0" actId="20577"/>
          <ac:spMkLst>
            <pc:docMk/>
            <pc:sldMk cId="2938242175" sldId="256"/>
            <ac:spMk id="6" creationId="{0A90F0B9-798D-43EB-833B-4954E30298B9}"/>
          </ac:spMkLst>
        </pc:spChg>
      </pc:sldChg>
    </pc:docChg>
  </pc:docChgLst>
  <pc:docChgLst>
    <pc:chgData name="Gabriel Desmettre" userId="819f5044-2b2f-4766-8db1-15c2a9ce0a31" providerId="ADAL" clId="{0E06AEE9-6347-464D-8BB4-4217EBE76B4C}"/>
    <pc:docChg chg="undo redo custSel addSld delSld modSld sldOrd">
      <pc:chgData name="Gabriel Desmettre" userId="819f5044-2b2f-4766-8db1-15c2a9ce0a31" providerId="ADAL" clId="{0E06AEE9-6347-464D-8BB4-4217EBE76B4C}" dt="2021-11-26T15:17:58.713" v="11681" actId="14100"/>
      <pc:docMkLst>
        <pc:docMk/>
      </pc:docMkLst>
      <pc:sldChg chg="addSp delSp modSp mod">
        <pc:chgData name="Gabriel Desmettre" userId="819f5044-2b2f-4766-8db1-15c2a9ce0a31" providerId="ADAL" clId="{0E06AEE9-6347-464D-8BB4-4217EBE76B4C}" dt="2021-11-25T08:51:52.601" v="10250"/>
        <pc:sldMkLst>
          <pc:docMk/>
          <pc:sldMk cId="2938242175" sldId="256"/>
        </pc:sldMkLst>
        <pc:spChg chg="mod">
          <ac:chgData name="Gabriel Desmettre" userId="819f5044-2b2f-4766-8db1-15c2a9ce0a31" providerId="ADAL" clId="{0E06AEE9-6347-464D-8BB4-4217EBE76B4C}" dt="2021-11-18T12:50:48.940" v="1100" actId="1076"/>
          <ac:spMkLst>
            <pc:docMk/>
            <pc:sldMk cId="2938242175" sldId="256"/>
            <ac:spMk id="2" creationId="{D757C0D6-E94F-49B4-926B-C21A24C829E6}"/>
          </ac:spMkLst>
        </pc:spChg>
        <pc:spChg chg="mod">
          <ac:chgData name="Gabriel Desmettre" userId="819f5044-2b2f-4766-8db1-15c2a9ce0a31" providerId="ADAL" clId="{0E06AEE9-6347-464D-8BB4-4217EBE76B4C}" dt="2021-11-25T08:51:52.601" v="10250"/>
          <ac:spMkLst>
            <pc:docMk/>
            <pc:sldMk cId="2938242175" sldId="256"/>
            <ac:spMk id="3" creationId="{54D6B1FE-6774-48BF-A67A-3889F99EF1E0}"/>
          </ac:spMkLst>
        </pc:spChg>
        <pc:spChg chg="del">
          <ac:chgData name="Gabriel Desmettre" userId="819f5044-2b2f-4766-8db1-15c2a9ce0a31" providerId="ADAL" clId="{0E06AEE9-6347-464D-8BB4-4217EBE76B4C}" dt="2021-11-09T13:02:44.969" v="65" actId="478"/>
          <ac:spMkLst>
            <pc:docMk/>
            <pc:sldMk cId="2938242175" sldId="256"/>
            <ac:spMk id="5" creationId="{3246C526-454B-4ED8-960A-DF494A32B75B}"/>
          </ac:spMkLst>
        </pc:spChg>
        <pc:spChg chg="add mod">
          <ac:chgData name="Gabriel Desmettre" userId="819f5044-2b2f-4766-8db1-15c2a9ce0a31" providerId="ADAL" clId="{0E06AEE9-6347-464D-8BB4-4217EBE76B4C}" dt="2021-11-23T16:52:25.437" v="9831" actId="20577"/>
          <ac:spMkLst>
            <pc:docMk/>
            <pc:sldMk cId="2938242175" sldId="256"/>
            <ac:spMk id="5" creationId="{B6D1C3DE-2A51-49D2-ABBC-4C67AC6D2C58}"/>
          </ac:spMkLst>
        </pc:spChg>
      </pc:sldChg>
      <pc:sldChg chg="modSp del mod ord">
        <pc:chgData name="Gabriel Desmettre" userId="819f5044-2b2f-4766-8db1-15c2a9ce0a31" providerId="ADAL" clId="{0E06AEE9-6347-464D-8BB4-4217EBE76B4C}" dt="2021-11-18T12:54:44.739" v="1413" actId="47"/>
        <pc:sldMkLst>
          <pc:docMk/>
          <pc:sldMk cId="753366358" sldId="262"/>
        </pc:sldMkLst>
        <pc:spChg chg="mod">
          <ac:chgData name="Gabriel Desmettre" userId="819f5044-2b2f-4766-8db1-15c2a9ce0a31" providerId="ADAL" clId="{0E06AEE9-6347-464D-8BB4-4217EBE76B4C}" dt="2021-11-09T13:03:03.976" v="118" actId="20577"/>
          <ac:spMkLst>
            <pc:docMk/>
            <pc:sldMk cId="753366358" sldId="262"/>
            <ac:spMk id="2" creationId="{34752D25-30D4-44B7-8713-77B7FFCF4C4E}"/>
          </ac:spMkLst>
        </pc:spChg>
        <pc:spChg chg="mod">
          <ac:chgData name="Gabriel Desmettre" userId="819f5044-2b2f-4766-8db1-15c2a9ce0a31" providerId="ADAL" clId="{0E06AEE9-6347-464D-8BB4-4217EBE76B4C}" dt="2021-11-10T11:29:15.898" v="514" actId="20577"/>
          <ac:spMkLst>
            <pc:docMk/>
            <pc:sldMk cId="753366358" sldId="262"/>
            <ac:spMk id="3" creationId="{F7E0D488-D3CA-41FF-A021-EA1DED59A862}"/>
          </ac:spMkLst>
        </pc:spChg>
      </pc:sldChg>
      <pc:sldChg chg="addSp delSp modSp add mod ord">
        <pc:chgData name="Gabriel Desmettre" userId="819f5044-2b2f-4766-8db1-15c2a9ce0a31" providerId="ADAL" clId="{0E06AEE9-6347-464D-8BB4-4217EBE76B4C}" dt="2021-11-26T10:27:30.481" v="11620" actId="20577"/>
        <pc:sldMkLst>
          <pc:docMk/>
          <pc:sldMk cId="2858491362" sldId="263"/>
        </pc:sldMkLst>
        <pc:spChg chg="mod">
          <ac:chgData name="Gabriel Desmettre" userId="819f5044-2b2f-4766-8db1-15c2a9ce0a31" providerId="ADAL" clId="{0E06AEE9-6347-464D-8BB4-4217EBE76B4C}" dt="2021-11-18T15:06:45.291" v="2549" actId="20577"/>
          <ac:spMkLst>
            <pc:docMk/>
            <pc:sldMk cId="2858491362" sldId="263"/>
            <ac:spMk id="2" creationId="{34752D25-30D4-44B7-8713-77B7FFCF4C4E}"/>
          </ac:spMkLst>
        </pc:spChg>
        <pc:spChg chg="del mod">
          <ac:chgData name="Gabriel Desmettre" userId="819f5044-2b2f-4766-8db1-15c2a9ce0a31" providerId="ADAL" clId="{0E06AEE9-6347-464D-8BB4-4217EBE76B4C}" dt="2021-11-18T16:54:42.292" v="6133" actId="478"/>
          <ac:spMkLst>
            <pc:docMk/>
            <pc:sldMk cId="2858491362" sldId="263"/>
            <ac:spMk id="3" creationId="{F7E0D488-D3CA-41FF-A021-EA1DED59A862}"/>
          </ac:spMkLst>
        </pc:spChg>
        <pc:spChg chg="add del mod">
          <ac:chgData name="Gabriel Desmettre" userId="819f5044-2b2f-4766-8db1-15c2a9ce0a31" providerId="ADAL" clId="{0E06AEE9-6347-464D-8BB4-4217EBE76B4C}" dt="2021-11-18T14:48:04.664" v="2243" actId="21"/>
          <ac:spMkLst>
            <pc:docMk/>
            <pc:sldMk cId="2858491362" sldId="263"/>
            <ac:spMk id="5" creationId="{A3ECCE7A-DE1F-41E8-AF38-E45F3FB0F732}"/>
          </ac:spMkLst>
        </pc:spChg>
        <pc:spChg chg="add mod">
          <ac:chgData name="Gabriel Desmettre" userId="819f5044-2b2f-4766-8db1-15c2a9ce0a31" providerId="ADAL" clId="{0E06AEE9-6347-464D-8BB4-4217EBE76B4C}" dt="2021-11-25T14:33:16.164" v="10572" actId="1076"/>
          <ac:spMkLst>
            <pc:docMk/>
            <pc:sldMk cId="2858491362" sldId="263"/>
            <ac:spMk id="5" creationId="{DDA0E81A-EDA6-4F81-8890-11562FA0AF07}"/>
          </ac:spMkLst>
        </pc:spChg>
        <pc:spChg chg="add del mod">
          <ac:chgData name="Gabriel Desmettre" userId="819f5044-2b2f-4766-8db1-15c2a9ce0a31" providerId="ADAL" clId="{0E06AEE9-6347-464D-8BB4-4217EBE76B4C}" dt="2021-11-18T16:54:44.412" v="6134" actId="478"/>
          <ac:spMkLst>
            <pc:docMk/>
            <pc:sldMk cId="2858491362" sldId="263"/>
            <ac:spMk id="7" creationId="{0E988C43-2597-47D6-8658-DBCD1BE94477}"/>
          </ac:spMkLst>
        </pc:spChg>
        <pc:graphicFrameChg chg="add mod modGraphic">
          <ac:chgData name="Gabriel Desmettre" userId="819f5044-2b2f-4766-8db1-15c2a9ce0a31" providerId="ADAL" clId="{0E06AEE9-6347-464D-8BB4-4217EBE76B4C}" dt="2021-11-26T10:27:30.481" v="11620" actId="20577"/>
          <ac:graphicFrameMkLst>
            <pc:docMk/>
            <pc:sldMk cId="2858491362" sldId="263"/>
            <ac:graphicFrameMk id="4" creationId="{77C7BDDE-7408-46D7-B2A4-FD610A6D36E7}"/>
          </ac:graphicFrameMkLst>
        </pc:graphicFrameChg>
      </pc:sldChg>
      <pc:sldChg chg="addSp delSp modSp add mod">
        <pc:chgData name="Gabriel Desmettre" userId="819f5044-2b2f-4766-8db1-15c2a9ce0a31" providerId="ADAL" clId="{0E06AEE9-6347-464D-8BB4-4217EBE76B4C}" dt="2021-11-26T10:11:16.731" v="11441" actId="404"/>
        <pc:sldMkLst>
          <pc:docMk/>
          <pc:sldMk cId="843843736" sldId="264"/>
        </pc:sldMkLst>
        <pc:spChg chg="mod">
          <ac:chgData name="Gabriel Desmettre" userId="819f5044-2b2f-4766-8db1-15c2a9ce0a31" providerId="ADAL" clId="{0E06AEE9-6347-464D-8BB4-4217EBE76B4C}" dt="2021-11-18T14:55:58.272" v="2498" actId="14100"/>
          <ac:spMkLst>
            <pc:docMk/>
            <pc:sldMk cId="843843736" sldId="264"/>
            <ac:spMk id="2" creationId="{34752D25-30D4-44B7-8713-77B7FFCF4C4E}"/>
          </ac:spMkLst>
        </pc:spChg>
        <pc:spChg chg="del mod ord">
          <ac:chgData name="Gabriel Desmettre" userId="819f5044-2b2f-4766-8db1-15c2a9ce0a31" providerId="ADAL" clId="{0E06AEE9-6347-464D-8BB4-4217EBE76B4C}" dt="2021-11-18T14:57:41.840" v="2546" actId="478"/>
          <ac:spMkLst>
            <pc:docMk/>
            <pc:sldMk cId="843843736" sldId="264"/>
            <ac:spMk id="3" creationId="{F7E0D488-D3CA-41FF-A021-EA1DED59A862}"/>
          </ac:spMkLst>
        </pc:spChg>
        <pc:spChg chg="add mod">
          <ac:chgData name="Gabriel Desmettre" userId="819f5044-2b2f-4766-8db1-15c2a9ce0a31" providerId="ADAL" clId="{0E06AEE9-6347-464D-8BB4-4217EBE76B4C}" dt="2021-11-25T14:45:24.516" v="10648" actId="1037"/>
          <ac:spMkLst>
            <pc:docMk/>
            <pc:sldMk cId="843843736" sldId="264"/>
            <ac:spMk id="4" creationId="{63924AD9-5CB5-4486-A26D-2593AAA24828}"/>
          </ac:spMkLst>
        </pc:spChg>
        <pc:spChg chg="add mod">
          <ac:chgData name="Gabriel Desmettre" userId="819f5044-2b2f-4766-8db1-15c2a9ce0a31" providerId="ADAL" clId="{0E06AEE9-6347-464D-8BB4-4217EBE76B4C}" dt="2021-11-26T10:10:25.639" v="11419" actId="20577"/>
          <ac:spMkLst>
            <pc:docMk/>
            <pc:sldMk cId="843843736" sldId="264"/>
            <ac:spMk id="5" creationId="{F74316E8-A949-4F86-86C7-2E1C83F98B01}"/>
          </ac:spMkLst>
        </pc:spChg>
        <pc:spChg chg="add mod">
          <ac:chgData name="Gabriel Desmettre" userId="819f5044-2b2f-4766-8db1-15c2a9ce0a31" providerId="ADAL" clId="{0E06AEE9-6347-464D-8BB4-4217EBE76B4C}" dt="2021-11-26T10:11:16.731" v="11441" actId="404"/>
          <ac:spMkLst>
            <pc:docMk/>
            <pc:sldMk cId="843843736" sldId="264"/>
            <ac:spMk id="6" creationId="{52B96ED5-51E7-452A-BCDA-30E4F4182FF8}"/>
          </ac:spMkLst>
        </pc:spChg>
        <pc:spChg chg="add mod">
          <ac:chgData name="Gabriel Desmettre" userId="819f5044-2b2f-4766-8db1-15c2a9ce0a31" providerId="ADAL" clId="{0E06AEE9-6347-464D-8BB4-4217EBE76B4C}" dt="2021-11-25T14:45:22.142" v="10645" actId="1038"/>
          <ac:spMkLst>
            <pc:docMk/>
            <pc:sldMk cId="843843736" sldId="264"/>
            <ac:spMk id="7" creationId="{115DE851-427A-4D5E-A135-3E3EA57E5878}"/>
          </ac:spMkLst>
        </pc:spChg>
        <pc:spChg chg="add del mod">
          <ac:chgData name="Gabriel Desmettre" userId="819f5044-2b2f-4766-8db1-15c2a9ce0a31" providerId="ADAL" clId="{0E06AEE9-6347-464D-8BB4-4217EBE76B4C}" dt="2021-11-18T14:56:15.039" v="2521" actId="478"/>
          <ac:spMkLst>
            <pc:docMk/>
            <pc:sldMk cId="843843736" sldId="264"/>
            <ac:spMk id="9" creationId="{7AADBDBF-78CA-47FC-BA8E-4E015383EFBF}"/>
          </ac:spMkLst>
        </pc:spChg>
      </pc:sldChg>
      <pc:sldChg chg="addSp delSp modSp add mod">
        <pc:chgData name="Gabriel Desmettre" userId="819f5044-2b2f-4766-8db1-15c2a9ce0a31" providerId="ADAL" clId="{0E06AEE9-6347-464D-8BB4-4217EBE76B4C}" dt="2021-11-26T15:17:58.713" v="11681" actId="14100"/>
        <pc:sldMkLst>
          <pc:docMk/>
          <pc:sldMk cId="67430798" sldId="265"/>
        </pc:sldMkLst>
        <pc:spChg chg="mod">
          <ac:chgData name="Gabriel Desmettre" userId="819f5044-2b2f-4766-8db1-15c2a9ce0a31" providerId="ADAL" clId="{0E06AEE9-6347-464D-8BB4-4217EBE76B4C}" dt="2021-11-26T10:25:25.517" v="11519" actId="1035"/>
          <ac:spMkLst>
            <pc:docMk/>
            <pc:sldMk cId="67430798" sldId="265"/>
            <ac:spMk id="2" creationId="{34752D25-30D4-44B7-8713-77B7FFCF4C4E}"/>
          </ac:spMkLst>
        </pc:spChg>
        <pc:spChg chg="del mod">
          <ac:chgData name="Gabriel Desmettre" userId="819f5044-2b2f-4766-8db1-15c2a9ce0a31" providerId="ADAL" clId="{0E06AEE9-6347-464D-8BB4-4217EBE76B4C}" dt="2021-11-18T12:35:18.296" v="995" actId="478"/>
          <ac:spMkLst>
            <pc:docMk/>
            <pc:sldMk cId="67430798" sldId="265"/>
            <ac:spMk id="3" creationId="{F7E0D488-D3CA-41FF-A021-EA1DED59A862}"/>
          </ac:spMkLst>
        </pc:spChg>
        <pc:spChg chg="add mod">
          <ac:chgData name="Gabriel Desmettre" userId="819f5044-2b2f-4766-8db1-15c2a9ce0a31" providerId="ADAL" clId="{0E06AEE9-6347-464D-8BB4-4217EBE76B4C}" dt="2021-11-26T15:17:52.940" v="11680" actId="1038"/>
          <ac:spMkLst>
            <pc:docMk/>
            <pc:sldMk cId="67430798" sldId="265"/>
            <ac:spMk id="5" creationId="{F3503EB7-5D5D-4364-ADAB-89CA2BD4B2EE}"/>
          </ac:spMkLst>
        </pc:spChg>
        <pc:spChg chg="add mod">
          <ac:chgData name="Gabriel Desmettre" userId="819f5044-2b2f-4766-8db1-15c2a9ce0a31" providerId="ADAL" clId="{0E06AEE9-6347-464D-8BB4-4217EBE76B4C}" dt="2021-11-26T15:17:58.713" v="11681" actId="14100"/>
          <ac:spMkLst>
            <pc:docMk/>
            <pc:sldMk cId="67430798" sldId="265"/>
            <ac:spMk id="6" creationId="{97C90799-CBAF-494C-A92C-1D5A180C565C}"/>
          </ac:spMkLst>
        </pc:spChg>
        <pc:spChg chg="add mod">
          <ac:chgData name="Gabriel Desmettre" userId="819f5044-2b2f-4766-8db1-15c2a9ce0a31" providerId="ADAL" clId="{0E06AEE9-6347-464D-8BB4-4217EBE76B4C}" dt="2021-11-26T10:25:33.716" v="11539" actId="1035"/>
          <ac:spMkLst>
            <pc:docMk/>
            <pc:sldMk cId="67430798" sldId="265"/>
            <ac:spMk id="7" creationId="{AF9964D3-4021-49E3-AFEA-C94AA6FBFAE4}"/>
          </ac:spMkLst>
        </pc:spChg>
        <pc:spChg chg="add mod">
          <ac:chgData name="Gabriel Desmettre" userId="819f5044-2b2f-4766-8db1-15c2a9ce0a31" providerId="ADAL" clId="{0E06AEE9-6347-464D-8BB4-4217EBE76B4C}" dt="2021-11-26T10:25:33.716" v="11539" actId="1035"/>
          <ac:spMkLst>
            <pc:docMk/>
            <pc:sldMk cId="67430798" sldId="265"/>
            <ac:spMk id="8" creationId="{C48B28D7-57ED-4A25-A14B-79B733B244F6}"/>
          </ac:spMkLst>
        </pc:spChg>
        <pc:spChg chg="add mod">
          <ac:chgData name="Gabriel Desmettre" userId="819f5044-2b2f-4766-8db1-15c2a9ce0a31" providerId="ADAL" clId="{0E06AEE9-6347-464D-8BB4-4217EBE76B4C}" dt="2021-11-26T10:25:33.716" v="11539" actId="1035"/>
          <ac:spMkLst>
            <pc:docMk/>
            <pc:sldMk cId="67430798" sldId="265"/>
            <ac:spMk id="9" creationId="{E6B5F168-1F48-47DE-BC40-7BAC16310189}"/>
          </ac:spMkLst>
        </pc:spChg>
        <pc:spChg chg="add mod">
          <ac:chgData name="Gabriel Desmettre" userId="819f5044-2b2f-4766-8db1-15c2a9ce0a31" providerId="ADAL" clId="{0E06AEE9-6347-464D-8BB4-4217EBE76B4C}" dt="2021-11-26T15:14:53.738" v="11641" actId="1037"/>
          <ac:spMkLst>
            <pc:docMk/>
            <pc:sldMk cId="67430798" sldId="265"/>
            <ac:spMk id="10" creationId="{207FF17E-8E03-4A95-BD18-C3BD31116E58}"/>
          </ac:spMkLst>
        </pc:spChg>
        <pc:spChg chg="add mod">
          <ac:chgData name="Gabriel Desmettre" userId="819f5044-2b2f-4766-8db1-15c2a9ce0a31" providerId="ADAL" clId="{0E06AEE9-6347-464D-8BB4-4217EBE76B4C}" dt="2021-11-26T15:14:53.738" v="11641" actId="1037"/>
          <ac:spMkLst>
            <pc:docMk/>
            <pc:sldMk cId="67430798" sldId="265"/>
            <ac:spMk id="11" creationId="{A9AC5843-A939-4D6D-A267-6369394F1160}"/>
          </ac:spMkLst>
        </pc:spChg>
        <pc:spChg chg="add mod">
          <ac:chgData name="Gabriel Desmettre" userId="819f5044-2b2f-4766-8db1-15c2a9ce0a31" providerId="ADAL" clId="{0E06AEE9-6347-464D-8BB4-4217EBE76B4C}" dt="2021-11-26T15:14:53.738" v="11641" actId="1037"/>
          <ac:spMkLst>
            <pc:docMk/>
            <pc:sldMk cId="67430798" sldId="265"/>
            <ac:spMk id="12" creationId="{B8BF1CEC-E0F3-479A-97AC-F0D5D0C8F748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13" creationId="{06290A5E-6BB1-4B4D-8D91-ED5C4F4A773F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14" creationId="{FFE455DA-39F2-44FB-AEBE-E3ADB37D60CC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15" creationId="{736EBDD9-DF59-495B-94DB-4FA9437F9C1F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16" creationId="{8C41832E-5E79-48CC-883C-5CB329F0FD7B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17" creationId="{B1002188-7ABA-4202-9166-0AD64DBF16C6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18" creationId="{147E9CB9-06FD-47B1-982C-B82121F9483A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19" creationId="{75B94B08-D604-4E70-A845-E9A7E891B519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20" creationId="{D09D796A-57E0-4240-B66C-47AA68884187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21" creationId="{A8ABA099-2952-4C43-9B59-648C833FA4E7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22" creationId="{954CA2C8-2912-4E4B-93ED-2AB7C352C022}"/>
          </ac:spMkLst>
        </pc:spChg>
        <pc:spChg chg="add del mod">
          <ac:chgData name="Gabriel Desmettre" userId="819f5044-2b2f-4766-8db1-15c2a9ce0a31" providerId="ADAL" clId="{0E06AEE9-6347-464D-8BB4-4217EBE76B4C}" dt="2021-11-18T17:46:11.876" v="7805"/>
          <ac:spMkLst>
            <pc:docMk/>
            <pc:sldMk cId="67430798" sldId="265"/>
            <ac:spMk id="23" creationId="{35F56AFA-35D5-4979-9039-287F76CC1668}"/>
          </ac:spMkLst>
        </pc:spChg>
        <pc:spChg chg="add mod">
          <ac:chgData name="Gabriel Desmettre" userId="819f5044-2b2f-4766-8db1-15c2a9ce0a31" providerId="ADAL" clId="{0E06AEE9-6347-464D-8BB4-4217EBE76B4C}" dt="2021-11-26T15:17:42.378" v="11677" actId="1038"/>
          <ac:spMkLst>
            <pc:docMk/>
            <pc:sldMk cId="67430798" sldId="265"/>
            <ac:spMk id="24" creationId="{B5763832-E8F5-4B5F-B96B-12927ED9D38F}"/>
          </ac:spMkLst>
        </pc:spChg>
        <pc:spChg chg="add mod">
          <ac:chgData name="Gabriel Desmettre" userId="819f5044-2b2f-4766-8db1-15c2a9ce0a31" providerId="ADAL" clId="{0E06AEE9-6347-464D-8BB4-4217EBE76B4C}" dt="2021-11-26T10:25:29.314" v="11531" actId="1035"/>
          <ac:spMkLst>
            <pc:docMk/>
            <pc:sldMk cId="67430798" sldId="265"/>
            <ac:spMk id="25" creationId="{0EF1AA31-654D-4195-8D6A-D52CAD7C9535}"/>
          </ac:spMkLst>
        </pc:spChg>
        <pc:spChg chg="add mod">
          <ac:chgData name="Gabriel Desmettre" userId="819f5044-2b2f-4766-8db1-15c2a9ce0a31" providerId="ADAL" clId="{0E06AEE9-6347-464D-8BB4-4217EBE76B4C}" dt="2021-11-26T15:15:21.360" v="11650" actId="1037"/>
          <ac:spMkLst>
            <pc:docMk/>
            <pc:sldMk cId="67430798" sldId="265"/>
            <ac:spMk id="26" creationId="{47693561-E403-42C1-9C13-5F9CCA93A0F4}"/>
          </ac:spMkLst>
        </pc:spChg>
        <pc:spChg chg="add mod">
          <ac:chgData name="Gabriel Desmettre" userId="819f5044-2b2f-4766-8db1-15c2a9ce0a31" providerId="ADAL" clId="{0E06AEE9-6347-464D-8BB4-4217EBE76B4C}" dt="2021-11-26T15:15:21.360" v="11650" actId="1037"/>
          <ac:spMkLst>
            <pc:docMk/>
            <pc:sldMk cId="67430798" sldId="265"/>
            <ac:spMk id="27" creationId="{D12282EE-CB71-4DA4-BFCF-A574001A3511}"/>
          </ac:spMkLst>
        </pc:spChg>
        <pc:spChg chg="add mod">
          <ac:chgData name="Gabriel Desmettre" userId="819f5044-2b2f-4766-8db1-15c2a9ce0a31" providerId="ADAL" clId="{0E06AEE9-6347-464D-8BB4-4217EBE76B4C}" dt="2021-11-26T15:15:21.360" v="11650" actId="1037"/>
          <ac:spMkLst>
            <pc:docMk/>
            <pc:sldMk cId="67430798" sldId="265"/>
            <ac:spMk id="28" creationId="{3DBE6C59-2AB0-4477-9B1F-989DCE8AD60E}"/>
          </ac:spMkLst>
        </pc:spChg>
        <pc:spChg chg="add mod">
          <ac:chgData name="Gabriel Desmettre" userId="819f5044-2b2f-4766-8db1-15c2a9ce0a31" providerId="ADAL" clId="{0E06AEE9-6347-464D-8BB4-4217EBE76B4C}" dt="2021-11-26T15:15:21.360" v="11650" actId="1037"/>
          <ac:spMkLst>
            <pc:docMk/>
            <pc:sldMk cId="67430798" sldId="265"/>
            <ac:spMk id="29" creationId="{1E47B7A8-F540-42E1-918F-43F04437FCBF}"/>
          </ac:spMkLst>
        </pc:spChg>
        <pc:spChg chg="add mod">
          <ac:chgData name="Gabriel Desmettre" userId="819f5044-2b2f-4766-8db1-15c2a9ce0a31" providerId="ADAL" clId="{0E06AEE9-6347-464D-8BB4-4217EBE76B4C}" dt="2021-11-26T15:15:51.445" v="11666" actId="1038"/>
          <ac:spMkLst>
            <pc:docMk/>
            <pc:sldMk cId="67430798" sldId="265"/>
            <ac:spMk id="30" creationId="{639A5CCA-3C7D-4AD0-95F9-BEDED9C07E49}"/>
          </ac:spMkLst>
        </pc:spChg>
        <pc:spChg chg="add mod">
          <ac:chgData name="Gabriel Desmettre" userId="819f5044-2b2f-4766-8db1-15c2a9ce0a31" providerId="ADAL" clId="{0E06AEE9-6347-464D-8BB4-4217EBE76B4C}" dt="2021-11-26T15:15:51.445" v="11666" actId="1038"/>
          <ac:spMkLst>
            <pc:docMk/>
            <pc:sldMk cId="67430798" sldId="265"/>
            <ac:spMk id="31" creationId="{80D5ECA6-A333-4946-B959-25816172C146}"/>
          </ac:spMkLst>
        </pc:spChg>
        <pc:spChg chg="add mod">
          <ac:chgData name="Gabriel Desmettre" userId="819f5044-2b2f-4766-8db1-15c2a9ce0a31" providerId="ADAL" clId="{0E06AEE9-6347-464D-8BB4-4217EBE76B4C}" dt="2021-11-26T15:15:51.445" v="11666" actId="1038"/>
          <ac:spMkLst>
            <pc:docMk/>
            <pc:sldMk cId="67430798" sldId="265"/>
            <ac:spMk id="32" creationId="{976E7CE8-6322-4311-BA30-6527B318711A}"/>
          </ac:spMkLst>
        </pc:spChg>
        <pc:spChg chg="add mod">
          <ac:chgData name="Gabriel Desmettre" userId="819f5044-2b2f-4766-8db1-15c2a9ce0a31" providerId="ADAL" clId="{0E06AEE9-6347-464D-8BB4-4217EBE76B4C}" dt="2021-11-26T15:15:51.445" v="11666" actId="1038"/>
          <ac:spMkLst>
            <pc:docMk/>
            <pc:sldMk cId="67430798" sldId="265"/>
            <ac:spMk id="33" creationId="{080417FE-004D-4E26-A429-18A42611F800}"/>
          </ac:spMkLst>
        </pc:spChg>
        <pc:spChg chg="add mod">
          <ac:chgData name="Gabriel Desmettre" userId="819f5044-2b2f-4766-8db1-15c2a9ce0a31" providerId="ADAL" clId="{0E06AEE9-6347-464D-8BB4-4217EBE76B4C}" dt="2021-11-26T15:15:51.445" v="11666" actId="1038"/>
          <ac:spMkLst>
            <pc:docMk/>
            <pc:sldMk cId="67430798" sldId="265"/>
            <ac:spMk id="34" creationId="{BCDE8A6E-4B9E-4DBD-8253-B529D1F9099C}"/>
          </ac:spMkLst>
        </pc:spChg>
        <pc:spChg chg="add mod">
          <ac:chgData name="Gabriel Desmettre" userId="819f5044-2b2f-4766-8db1-15c2a9ce0a31" providerId="ADAL" clId="{0E06AEE9-6347-464D-8BB4-4217EBE76B4C}" dt="2021-11-26T10:26:39.442" v="11616" actId="114"/>
          <ac:spMkLst>
            <pc:docMk/>
            <pc:sldMk cId="67430798" sldId="265"/>
            <ac:spMk id="39" creationId="{F3C0190C-7171-49A2-94EC-D29683EBD348}"/>
          </ac:spMkLst>
        </pc:spChg>
        <pc:cxnChg chg="add mod">
          <ac:chgData name="Gabriel Desmettre" userId="819f5044-2b2f-4766-8db1-15c2a9ce0a31" providerId="ADAL" clId="{0E06AEE9-6347-464D-8BB4-4217EBE76B4C}" dt="2021-11-26T15:15:24.920" v="11651" actId="14100"/>
          <ac:cxnSpMkLst>
            <pc:docMk/>
            <pc:sldMk cId="67430798" sldId="265"/>
            <ac:cxnSpMk id="4" creationId="{26FCE316-A669-48B0-9B06-DB321DA71960}"/>
          </ac:cxnSpMkLst>
        </pc:cxnChg>
        <pc:cxnChg chg="add mod">
          <ac:chgData name="Gabriel Desmettre" userId="819f5044-2b2f-4766-8db1-15c2a9ce0a31" providerId="ADAL" clId="{0E06AEE9-6347-464D-8BB4-4217EBE76B4C}" dt="2021-11-26T10:25:33.716" v="11539" actId="1035"/>
          <ac:cxnSpMkLst>
            <pc:docMk/>
            <pc:sldMk cId="67430798" sldId="265"/>
            <ac:cxnSpMk id="36" creationId="{3A458412-79FA-4277-9FE8-35DB153EDAA9}"/>
          </ac:cxnSpMkLst>
        </pc:cxnChg>
        <pc:cxnChg chg="add mod">
          <ac:chgData name="Gabriel Desmettre" userId="819f5044-2b2f-4766-8db1-15c2a9ce0a31" providerId="ADAL" clId="{0E06AEE9-6347-464D-8BB4-4217EBE76B4C}" dt="2021-11-26T10:25:33.716" v="11539" actId="1035"/>
          <ac:cxnSpMkLst>
            <pc:docMk/>
            <pc:sldMk cId="67430798" sldId="265"/>
            <ac:cxnSpMk id="37" creationId="{400B5414-269F-4D16-9DE3-9389D1F732E8}"/>
          </ac:cxnSpMkLst>
        </pc:cxnChg>
        <pc:cxnChg chg="add mod">
          <ac:chgData name="Gabriel Desmettre" userId="819f5044-2b2f-4766-8db1-15c2a9ce0a31" providerId="ADAL" clId="{0E06AEE9-6347-464D-8BB4-4217EBE76B4C}" dt="2021-11-26T15:15:51.445" v="11666" actId="1038"/>
          <ac:cxnSpMkLst>
            <pc:docMk/>
            <pc:sldMk cId="67430798" sldId="265"/>
            <ac:cxnSpMk id="38" creationId="{37F3F927-4104-4C25-9A1C-6D35D5E39BC3}"/>
          </ac:cxnSpMkLst>
        </pc:cxnChg>
        <pc:cxnChg chg="add del mod">
          <ac:chgData name="Gabriel Desmettre" userId="819f5044-2b2f-4766-8db1-15c2a9ce0a31" providerId="ADAL" clId="{0E06AEE9-6347-464D-8BB4-4217EBE76B4C}" dt="2021-11-18T17:50:01.123" v="7965" actId="478"/>
          <ac:cxnSpMkLst>
            <pc:docMk/>
            <pc:sldMk cId="67430798" sldId="265"/>
            <ac:cxnSpMk id="40" creationId="{FF3B23F9-981A-4DAD-A1DF-F23BC5B590F1}"/>
          </ac:cxnSpMkLst>
        </pc:cxnChg>
        <pc:cxnChg chg="add mod">
          <ac:chgData name="Gabriel Desmettre" userId="819f5044-2b2f-4766-8db1-15c2a9ce0a31" providerId="ADAL" clId="{0E06AEE9-6347-464D-8BB4-4217EBE76B4C}" dt="2021-11-26T15:14:53.738" v="11641" actId="1037"/>
          <ac:cxnSpMkLst>
            <pc:docMk/>
            <pc:sldMk cId="67430798" sldId="265"/>
            <ac:cxnSpMk id="43" creationId="{F2990D02-950C-4666-B61C-0D9110CE1EB3}"/>
          </ac:cxnSpMkLst>
        </pc:cxnChg>
        <pc:cxnChg chg="add mod">
          <ac:chgData name="Gabriel Desmettre" userId="819f5044-2b2f-4766-8db1-15c2a9ce0a31" providerId="ADAL" clId="{0E06AEE9-6347-464D-8BB4-4217EBE76B4C}" dt="2021-11-26T15:14:53.738" v="11641" actId="1037"/>
          <ac:cxnSpMkLst>
            <pc:docMk/>
            <pc:sldMk cId="67430798" sldId="265"/>
            <ac:cxnSpMk id="44" creationId="{BEF149B5-041F-4122-B139-B996073CE843}"/>
          </ac:cxnSpMkLst>
        </pc:cxnChg>
        <pc:cxnChg chg="add mod">
          <ac:chgData name="Gabriel Desmettre" userId="819f5044-2b2f-4766-8db1-15c2a9ce0a31" providerId="ADAL" clId="{0E06AEE9-6347-464D-8BB4-4217EBE76B4C}" dt="2021-11-26T15:16:01.684" v="11668" actId="14100"/>
          <ac:cxnSpMkLst>
            <pc:docMk/>
            <pc:sldMk cId="67430798" sldId="265"/>
            <ac:cxnSpMk id="46" creationId="{B9AF29EC-1E68-4A8B-B18A-EADB6F3F40DE}"/>
          </ac:cxnSpMkLst>
        </pc:cxnChg>
        <pc:cxnChg chg="add mod">
          <ac:chgData name="Gabriel Desmettre" userId="819f5044-2b2f-4766-8db1-15c2a9ce0a31" providerId="ADAL" clId="{0E06AEE9-6347-464D-8BB4-4217EBE76B4C}" dt="2021-11-26T15:14:53.738" v="11641" actId="1037"/>
          <ac:cxnSpMkLst>
            <pc:docMk/>
            <pc:sldMk cId="67430798" sldId="265"/>
            <ac:cxnSpMk id="47" creationId="{CBF8A1AF-45AE-4FBC-8B68-A37492AD6139}"/>
          </ac:cxnSpMkLst>
        </pc:cxnChg>
        <pc:cxnChg chg="add mod">
          <ac:chgData name="Gabriel Desmettre" userId="819f5044-2b2f-4766-8db1-15c2a9ce0a31" providerId="ADAL" clId="{0E06AEE9-6347-464D-8BB4-4217EBE76B4C}" dt="2021-11-26T15:15:29.090" v="11652" actId="14100"/>
          <ac:cxnSpMkLst>
            <pc:docMk/>
            <pc:sldMk cId="67430798" sldId="265"/>
            <ac:cxnSpMk id="50" creationId="{414C4F46-0F93-4153-8666-70F64B2C83A2}"/>
          </ac:cxnSpMkLst>
        </pc:cxnChg>
        <pc:cxnChg chg="add mod">
          <ac:chgData name="Gabriel Desmettre" userId="819f5044-2b2f-4766-8db1-15c2a9ce0a31" providerId="ADAL" clId="{0E06AEE9-6347-464D-8BB4-4217EBE76B4C}" dt="2021-11-26T15:15:21.360" v="11650" actId="1037"/>
          <ac:cxnSpMkLst>
            <pc:docMk/>
            <pc:sldMk cId="67430798" sldId="265"/>
            <ac:cxnSpMk id="60" creationId="{32678843-3D4E-4A2B-A725-D39F3AEA6081}"/>
          </ac:cxnSpMkLst>
        </pc:cxnChg>
        <pc:cxnChg chg="add del mod">
          <ac:chgData name="Gabriel Desmettre" userId="819f5044-2b2f-4766-8db1-15c2a9ce0a31" providerId="ADAL" clId="{0E06AEE9-6347-464D-8BB4-4217EBE76B4C}" dt="2021-11-18T17:51:40.595" v="7994" actId="478"/>
          <ac:cxnSpMkLst>
            <pc:docMk/>
            <pc:sldMk cId="67430798" sldId="265"/>
            <ac:cxnSpMk id="67" creationId="{4A52FFEF-3B1B-4AEE-8695-F4AD575C424A}"/>
          </ac:cxnSpMkLst>
        </pc:cxnChg>
        <pc:cxnChg chg="add mod">
          <ac:chgData name="Gabriel Desmettre" userId="819f5044-2b2f-4766-8db1-15c2a9ce0a31" providerId="ADAL" clId="{0E06AEE9-6347-464D-8BB4-4217EBE76B4C}" dt="2021-11-26T15:15:21.360" v="11650" actId="1037"/>
          <ac:cxnSpMkLst>
            <pc:docMk/>
            <pc:sldMk cId="67430798" sldId="265"/>
            <ac:cxnSpMk id="70" creationId="{D6A30DDA-3F0F-4837-88BE-393E34DDBDAF}"/>
          </ac:cxnSpMkLst>
        </pc:cxnChg>
        <pc:cxnChg chg="add mod">
          <ac:chgData name="Gabriel Desmettre" userId="819f5044-2b2f-4766-8db1-15c2a9ce0a31" providerId="ADAL" clId="{0E06AEE9-6347-464D-8BB4-4217EBE76B4C}" dt="2021-11-26T15:15:21.360" v="11650" actId="1037"/>
          <ac:cxnSpMkLst>
            <pc:docMk/>
            <pc:sldMk cId="67430798" sldId="265"/>
            <ac:cxnSpMk id="73" creationId="{7795C5CC-E93D-468E-AA67-68423B4D4876}"/>
          </ac:cxnSpMkLst>
        </pc:cxnChg>
        <pc:cxnChg chg="add mod">
          <ac:chgData name="Gabriel Desmettre" userId="819f5044-2b2f-4766-8db1-15c2a9ce0a31" providerId="ADAL" clId="{0E06AEE9-6347-464D-8BB4-4217EBE76B4C}" dt="2021-11-26T15:15:58.116" v="11667" actId="14100"/>
          <ac:cxnSpMkLst>
            <pc:docMk/>
            <pc:sldMk cId="67430798" sldId="265"/>
            <ac:cxnSpMk id="76" creationId="{7E08C84B-1FD9-4529-8257-3DDFEA66A9B7}"/>
          </ac:cxnSpMkLst>
        </pc:cxnChg>
        <pc:cxnChg chg="add mod">
          <ac:chgData name="Gabriel Desmettre" userId="819f5044-2b2f-4766-8db1-15c2a9ce0a31" providerId="ADAL" clId="{0E06AEE9-6347-464D-8BB4-4217EBE76B4C}" dt="2021-11-26T15:15:51.445" v="11666" actId="1038"/>
          <ac:cxnSpMkLst>
            <pc:docMk/>
            <pc:sldMk cId="67430798" sldId="265"/>
            <ac:cxnSpMk id="79" creationId="{8924295E-2792-41E6-B3E9-E0083C4EE243}"/>
          </ac:cxnSpMkLst>
        </pc:cxnChg>
        <pc:cxnChg chg="add mod">
          <ac:chgData name="Gabriel Desmettre" userId="819f5044-2b2f-4766-8db1-15c2a9ce0a31" providerId="ADAL" clId="{0E06AEE9-6347-464D-8BB4-4217EBE76B4C}" dt="2021-11-26T15:15:51.445" v="11666" actId="1038"/>
          <ac:cxnSpMkLst>
            <pc:docMk/>
            <pc:sldMk cId="67430798" sldId="265"/>
            <ac:cxnSpMk id="82" creationId="{A42C0149-0CA2-4649-A77B-4162C551A5C4}"/>
          </ac:cxnSpMkLst>
        </pc:cxnChg>
        <pc:cxnChg chg="add del mod">
          <ac:chgData name="Gabriel Desmettre" userId="819f5044-2b2f-4766-8db1-15c2a9ce0a31" providerId="ADAL" clId="{0E06AEE9-6347-464D-8BB4-4217EBE76B4C}" dt="2021-11-18T17:52:34.180" v="8027" actId="478"/>
          <ac:cxnSpMkLst>
            <pc:docMk/>
            <pc:sldMk cId="67430798" sldId="265"/>
            <ac:cxnSpMk id="85" creationId="{8E719DA3-E804-44D3-92C8-577EAB79598D}"/>
          </ac:cxnSpMkLst>
        </pc:cxnChg>
        <pc:cxnChg chg="add mod">
          <ac:chgData name="Gabriel Desmettre" userId="819f5044-2b2f-4766-8db1-15c2a9ce0a31" providerId="ADAL" clId="{0E06AEE9-6347-464D-8BB4-4217EBE76B4C}" dt="2021-11-26T15:15:51.445" v="11666" actId="1038"/>
          <ac:cxnSpMkLst>
            <pc:docMk/>
            <pc:sldMk cId="67430798" sldId="265"/>
            <ac:cxnSpMk id="86" creationId="{1802DD9E-FBC2-4871-AC29-051F890CBD1D}"/>
          </ac:cxnSpMkLst>
        </pc:cxnChg>
        <pc:cxnChg chg="add mod">
          <ac:chgData name="Gabriel Desmettre" userId="819f5044-2b2f-4766-8db1-15c2a9ce0a31" providerId="ADAL" clId="{0E06AEE9-6347-464D-8BB4-4217EBE76B4C}" dt="2021-11-26T15:15:51.445" v="11666" actId="1038"/>
          <ac:cxnSpMkLst>
            <pc:docMk/>
            <pc:sldMk cId="67430798" sldId="265"/>
            <ac:cxnSpMk id="89" creationId="{218A0560-CDFB-4F9F-81F7-77E2BAB5640D}"/>
          </ac:cxnSpMkLst>
        </pc:cxnChg>
        <pc:cxnChg chg="add del mod">
          <ac:chgData name="Gabriel Desmettre" userId="819f5044-2b2f-4766-8db1-15c2a9ce0a31" providerId="ADAL" clId="{0E06AEE9-6347-464D-8BB4-4217EBE76B4C}" dt="2021-11-26T15:15:34.420" v="11653" actId="478"/>
          <ac:cxnSpMkLst>
            <pc:docMk/>
            <pc:sldMk cId="67430798" sldId="265"/>
            <ac:cxnSpMk id="97" creationId="{DD411F1F-0E48-4819-A694-941C5121D4A8}"/>
          </ac:cxnSpMkLst>
        </pc:cxnChg>
        <pc:cxnChg chg="add del mod">
          <ac:chgData name="Gabriel Desmettre" userId="819f5044-2b2f-4766-8db1-15c2a9ce0a31" providerId="ADAL" clId="{0E06AEE9-6347-464D-8BB4-4217EBE76B4C}" dt="2021-11-26T15:12:37.696" v="11626" actId="478"/>
          <ac:cxnSpMkLst>
            <pc:docMk/>
            <pc:sldMk cId="67430798" sldId="265"/>
            <ac:cxnSpMk id="99" creationId="{73863C12-9513-4BCC-9A94-E34877AFBC2C}"/>
          </ac:cxnSpMkLst>
        </pc:cxnChg>
      </pc:sldChg>
      <pc:sldChg chg="modSp add del mod">
        <pc:chgData name="Gabriel Desmettre" userId="819f5044-2b2f-4766-8db1-15c2a9ce0a31" providerId="ADAL" clId="{0E06AEE9-6347-464D-8BB4-4217EBE76B4C}" dt="2021-11-18T12:35:23.657" v="996" actId="47"/>
        <pc:sldMkLst>
          <pc:docMk/>
          <pc:sldMk cId="627017227" sldId="266"/>
        </pc:sldMkLst>
        <pc:spChg chg="mod">
          <ac:chgData name="Gabriel Desmettre" userId="819f5044-2b2f-4766-8db1-15c2a9ce0a31" providerId="ADAL" clId="{0E06AEE9-6347-464D-8BB4-4217EBE76B4C}" dt="2021-11-18T12:34:40.326" v="982" actId="14100"/>
          <ac:spMkLst>
            <pc:docMk/>
            <pc:sldMk cId="627017227" sldId="266"/>
            <ac:spMk id="2" creationId="{34752D25-30D4-44B7-8713-77B7FFCF4C4E}"/>
          </ac:spMkLst>
        </pc:spChg>
      </pc:sldChg>
      <pc:sldChg chg="add del">
        <pc:chgData name="Gabriel Desmettre" userId="819f5044-2b2f-4766-8db1-15c2a9ce0a31" providerId="ADAL" clId="{0E06AEE9-6347-464D-8BB4-4217EBE76B4C}" dt="2021-11-12T14:13:41.966" v="572" actId="47"/>
        <pc:sldMkLst>
          <pc:docMk/>
          <pc:sldMk cId="4071845992" sldId="266"/>
        </pc:sldMkLst>
      </pc:sldChg>
      <pc:sldChg chg="addSp delSp modSp add del mod">
        <pc:chgData name="Gabriel Desmettre" userId="819f5044-2b2f-4766-8db1-15c2a9ce0a31" providerId="ADAL" clId="{0E06AEE9-6347-464D-8BB4-4217EBE76B4C}" dt="2021-11-18T17:54:58.982" v="8076" actId="47"/>
        <pc:sldMkLst>
          <pc:docMk/>
          <pc:sldMk cId="2111723107" sldId="267"/>
        </pc:sldMkLst>
        <pc:spChg chg="mod">
          <ac:chgData name="Gabriel Desmettre" userId="819f5044-2b2f-4766-8db1-15c2a9ce0a31" providerId="ADAL" clId="{0E06AEE9-6347-464D-8BB4-4217EBE76B4C}" dt="2021-11-18T17:25:54.059" v="7111" actId="207"/>
          <ac:spMkLst>
            <pc:docMk/>
            <pc:sldMk cId="2111723107" sldId="267"/>
            <ac:spMk id="2" creationId="{34752D25-30D4-44B7-8713-77B7FFCF4C4E}"/>
          </ac:spMkLst>
        </pc:spChg>
        <pc:spChg chg="del">
          <ac:chgData name="Gabriel Desmettre" userId="819f5044-2b2f-4766-8db1-15c2a9ce0a31" providerId="ADAL" clId="{0E06AEE9-6347-464D-8BB4-4217EBE76B4C}" dt="2021-11-18T12:35:44.774" v="1007" actId="478"/>
          <ac:spMkLst>
            <pc:docMk/>
            <pc:sldMk cId="2111723107" sldId="267"/>
            <ac:spMk id="3" creationId="{F7E0D488-D3CA-41FF-A021-EA1DED59A862}"/>
          </ac:spMkLst>
        </pc:spChg>
        <pc:spChg chg="add mod">
          <ac:chgData name="Gabriel Desmettre" userId="819f5044-2b2f-4766-8db1-15c2a9ce0a31" providerId="ADAL" clId="{0E06AEE9-6347-464D-8BB4-4217EBE76B4C}" dt="2021-11-18T17:25:57.626" v="7112" actId="207"/>
          <ac:spMkLst>
            <pc:docMk/>
            <pc:sldMk cId="2111723107" sldId="267"/>
            <ac:spMk id="5" creationId="{C683DD81-FBE1-4C12-921E-C55D7C75BE21}"/>
          </ac:spMkLst>
        </pc:spChg>
        <pc:spChg chg="add mod">
          <ac:chgData name="Gabriel Desmettre" userId="819f5044-2b2f-4766-8db1-15c2a9ce0a31" providerId="ADAL" clId="{0E06AEE9-6347-464D-8BB4-4217EBE76B4C}" dt="2021-11-18T17:46:05.625" v="7803" actId="1076"/>
          <ac:spMkLst>
            <pc:docMk/>
            <pc:sldMk cId="2111723107" sldId="267"/>
            <ac:spMk id="6" creationId="{5C10D9B0-A944-4509-BC78-DF0D130A06B1}"/>
          </ac:spMkLst>
        </pc:spChg>
        <pc:spChg chg="add mod">
          <ac:chgData name="Gabriel Desmettre" userId="819f5044-2b2f-4766-8db1-15c2a9ce0a31" providerId="ADAL" clId="{0E06AEE9-6347-464D-8BB4-4217EBE76B4C}" dt="2021-11-18T17:41:00.222" v="7659" actId="20577"/>
          <ac:spMkLst>
            <pc:docMk/>
            <pc:sldMk cId="2111723107" sldId="267"/>
            <ac:spMk id="7" creationId="{DD68D6EC-9C86-4C88-AF5E-DB9A7F07ACE3}"/>
          </ac:spMkLst>
        </pc:spChg>
        <pc:spChg chg="add mod">
          <ac:chgData name="Gabriel Desmettre" userId="819f5044-2b2f-4766-8db1-15c2a9ce0a31" providerId="ADAL" clId="{0E06AEE9-6347-464D-8BB4-4217EBE76B4C}" dt="2021-11-18T17:42:28.516" v="7705" actId="1076"/>
          <ac:spMkLst>
            <pc:docMk/>
            <pc:sldMk cId="2111723107" sldId="267"/>
            <ac:spMk id="8" creationId="{C586F0F7-3AB5-472B-91E2-9FB343152FEA}"/>
          </ac:spMkLst>
        </pc:spChg>
        <pc:spChg chg="add mod">
          <ac:chgData name="Gabriel Desmettre" userId="819f5044-2b2f-4766-8db1-15c2a9ce0a31" providerId="ADAL" clId="{0E06AEE9-6347-464D-8BB4-4217EBE76B4C}" dt="2021-11-18T17:43:11.066" v="7717" actId="14100"/>
          <ac:spMkLst>
            <pc:docMk/>
            <pc:sldMk cId="2111723107" sldId="267"/>
            <ac:spMk id="9" creationId="{55D11DF6-DA19-438C-AF84-B3FAA090B6BD}"/>
          </ac:spMkLst>
        </pc:spChg>
        <pc:spChg chg="add mod">
          <ac:chgData name="Gabriel Desmettre" userId="819f5044-2b2f-4766-8db1-15c2a9ce0a31" providerId="ADAL" clId="{0E06AEE9-6347-464D-8BB4-4217EBE76B4C}" dt="2021-11-18T17:43:15.981" v="7727" actId="20577"/>
          <ac:spMkLst>
            <pc:docMk/>
            <pc:sldMk cId="2111723107" sldId="267"/>
            <ac:spMk id="10" creationId="{2C0C08A8-E36B-4099-92C6-DCEBBA2A164C}"/>
          </ac:spMkLst>
        </pc:spChg>
        <pc:spChg chg="add mod">
          <ac:chgData name="Gabriel Desmettre" userId="819f5044-2b2f-4766-8db1-15c2a9ce0a31" providerId="ADAL" clId="{0E06AEE9-6347-464D-8BB4-4217EBE76B4C}" dt="2021-11-18T17:43:57.450" v="7763" actId="1076"/>
          <ac:spMkLst>
            <pc:docMk/>
            <pc:sldMk cId="2111723107" sldId="267"/>
            <ac:spMk id="11" creationId="{F8AEC859-FA39-4F36-B8A9-F73A293F0BCD}"/>
          </ac:spMkLst>
        </pc:spChg>
        <pc:spChg chg="add mod">
          <ac:chgData name="Gabriel Desmettre" userId="819f5044-2b2f-4766-8db1-15c2a9ce0a31" providerId="ADAL" clId="{0E06AEE9-6347-464D-8BB4-4217EBE76B4C}" dt="2021-11-18T17:43:58.921" v="7764" actId="1076"/>
          <ac:spMkLst>
            <pc:docMk/>
            <pc:sldMk cId="2111723107" sldId="267"/>
            <ac:spMk id="12" creationId="{3D28E501-B943-40CB-B374-73050D33AC6B}"/>
          </ac:spMkLst>
        </pc:spChg>
        <pc:spChg chg="add mod">
          <ac:chgData name="Gabriel Desmettre" userId="819f5044-2b2f-4766-8db1-15c2a9ce0a31" providerId="ADAL" clId="{0E06AEE9-6347-464D-8BB4-4217EBE76B4C}" dt="2021-11-18T17:44:46.140" v="7776" actId="20577"/>
          <ac:spMkLst>
            <pc:docMk/>
            <pc:sldMk cId="2111723107" sldId="267"/>
            <ac:spMk id="13" creationId="{ED4826BA-C486-4F7A-9371-B058808EF6B9}"/>
          </ac:spMkLst>
        </pc:spChg>
        <pc:spChg chg="add del mod">
          <ac:chgData name="Gabriel Desmettre" userId="819f5044-2b2f-4766-8db1-15c2a9ce0a31" providerId="ADAL" clId="{0E06AEE9-6347-464D-8BB4-4217EBE76B4C}" dt="2021-11-18T17:45:00.520" v="7781" actId="478"/>
          <ac:spMkLst>
            <pc:docMk/>
            <pc:sldMk cId="2111723107" sldId="267"/>
            <ac:spMk id="14" creationId="{FEE51AFD-3C5B-4C3E-8A50-765ADFCF927B}"/>
          </ac:spMkLst>
        </pc:spChg>
        <pc:spChg chg="add mod">
          <ac:chgData name="Gabriel Desmettre" userId="819f5044-2b2f-4766-8db1-15c2a9ce0a31" providerId="ADAL" clId="{0E06AEE9-6347-464D-8BB4-4217EBE76B4C}" dt="2021-11-18T17:45:03.996" v="7785" actId="1035"/>
          <ac:spMkLst>
            <pc:docMk/>
            <pc:sldMk cId="2111723107" sldId="267"/>
            <ac:spMk id="15" creationId="{8732BEA6-D33D-43D8-803C-AD632A577017}"/>
          </ac:spMkLst>
        </pc:spChg>
        <pc:spChg chg="add mod">
          <ac:chgData name="Gabriel Desmettre" userId="819f5044-2b2f-4766-8db1-15c2a9ce0a31" providerId="ADAL" clId="{0E06AEE9-6347-464D-8BB4-4217EBE76B4C}" dt="2021-11-18T17:45:03.996" v="7785" actId="1035"/>
          <ac:spMkLst>
            <pc:docMk/>
            <pc:sldMk cId="2111723107" sldId="267"/>
            <ac:spMk id="16" creationId="{EECC8670-FF63-4571-9B85-5065169201CF}"/>
          </ac:spMkLst>
        </pc:spChg>
      </pc:sldChg>
      <pc:sldChg chg="add del">
        <pc:chgData name="Gabriel Desmettre" userId="819f5044-2b2f-4766-8db1-15c2a9ce0a31" providerId="ADAL" clId="{0E06AEE9-6347-464D-8BB4-4217EBE76B4C}" dt="2021-11-12T14:13:41.966" v="572" actId="47"/>
        <pc:sldMkLst>
          <pc:docMk/>
          <pc:sldMk cId="2227311820" sldId="267"/>
        </pc:sldMkLst>
      </pc:sldChg>
      <pc:sldChg chg="modSp add del mod">
        <pc:chgData name="Gabriel Desmettre" userId="819f5044-2b2f-4766-8db1-15c2a9ce0a31" providerId="ADAL" clId="{0E06AEE9-6347-464D-8BB4-4217EBE76B4C}" dt="2021-11-18T12:35:46.862" v="1008" actId="47"/>
        <pc:sldMkLst>
          <pc:docMk/>
          <pc:sldMk cId="3715622547" sldId="268"/>
        </pc:sldMkLst>
        <pc:spChg chg="mod">
          <ac:chgData name="Gabriel Desmettre" userId="819f5044-2b2f-4766-8db1-15c2a9ce0a31" providerId="ADAL" clId="{0E06AEE9-6347-464D-8BB4-4217EBE76B4C}" dt="2021-11-12T14:14:23.774" v="616" actId="20577"/>
          <ac:spMkLst>
            <pc:docMk/>
            <pc:sldMk cId="3715622547" sldId="268"/>
            <ac:spMk id="2" creationId="{34752D25-30D4-44B7-8713-77B7FFCF4C4E}"/>
          </ac:spMkLst>
        </pc:spChg>
      </pc:sldChg>
      <pc:sldChg chg="addSp delSp modSp add mod">
        <pc:chgData name="Gabriel Desmettre" userId="819f5044-2b2f-4766-8db1-15c2a9ce0a31" providerId="ADAL" clId="{0E06AEE9-6347-464D-8BB4-4217EBE76B4C}" dt="2021-11-26T10:11:35.801" v="11445" actId="313"/>
        <pc:sldMkLst>
          <pc:docMk/>
          <pc:sldMk cId="217331925" sldId="269"/>
        </pc:sldMkLst>
        <pc:spChg chg="mod">
          <ac:chgData name="Gabriel Desmettre" userId="819f5044-2b2f-4766-8db1-15c2a9ce0a31" providerId="ADAL" clId="{0E06AEE9-6347-464D-8BB4-4217EBE76B4C}" dt="2021-11-18T14:55:24.062" v="2487" actId="20577"/>
          <ac:spMkLst>
            <pc:docMk/>
            <pc:sldMk cId="217331925" sldId="269"/>
            <ac:spMk id="2" creationId="{34752D25-30D4-44B7-8713-77B7FFCF4C4E}"/>
          </ac:spMkLst>
        </pc:spChg>
        <pc:spChg chg="mod">
          <ac:chgData name="Gabriel Desmettre" userId="819f5044-2b2f-4766-8db1-15c2a9ce0a31" providerId="ADAL" clId="{0E06AEE9-6347-464D-8BB4-4217EBE76B4C}" dt="2021-11-26T10:11:35.801" v="11445" actId="313"/>
          <ac:spMkLst>
            <pc:docMk/>
            <pc:sldMk cId="217331925" sldId="269"/>
            <ac:spMk id="3" creationId="{F7E0D488-D3CA-41FF-A021-EA1DED59A862}"/>
          </ac:spMkLst>
        </pc:spChg>
        <pc:graphicFrameChg chg="add del mod modGraphic">
          <ac:chgData name="Gabriel Desmettre" userId="819f5044-2b2f-4766-8db1-15c2a9ce0a31" providerId="ADAL" clId="{0E06AEE9-6347-464D-8BB4-4217EBE76B4C}" dt="2021-11-18T16:36:52.442" v="4965" actId="478"/>
          <ac:graphicFrameMkLst>
            <pc:docMk/>
            <pc:sldMk cId="217331925" sldId="269"/>
            <ac:graphicFrameMk id="4" creationId="{4D400750-0B4F-4919-B011-2BF1E38E7FA7}"/>
          </ac:graphicFrameMkLst>
        </pc:graphicFrameChg>
      </pc:sldChg>
      <pc:sldChg chg="addSp delSp modSp new mod ord">
        <pc:chgData name="Gabriel Desmettre" userId="819f5044-2b2f-4766-8db1-15c2a9ce0a31" providerId="ADAL" clId="{0E06AEE9-6347-464D-8BB4-4217EBE76B4C}" dt="2021-11-18T15:16:53.527" v="2562" actId="1076"/>
        <pc:sldMkLst>
          <pc:docMk/>
          <pc:sldMk cId="2222339760" sldId="270"/>
        </pc:sldMkLst>
        <pc:spChg chg="mod">
          <ac:chgData name="Gabriel Desmettre" userId="819f5044-2b2f-4766-8db1-15c2a9ce0a31" providerId="ADAL" clId="{0E06AEE9-6347-464D-8BB4-4217EBE76B4C}" dt="2021-11-18T14:17:38.779" v="1731" actId="20577"/>
          <ac:spMkLst>
            <pc:docMk/>
            <pc:sldMk cId="2222339760" sldId="270"/>
            <ac:spMk id="2" creationId="{79E94F30-761C-42EF-80E0-CD0DDDAC9AFB}"/>
          </ac:spMkLst>
        </pc:spChg>
        <pc:spChg chg="del">
          <ac:chgData name="Gabriel Desmettre" userId="819f5044-2b2f-4766-8db1-15c2a9ce0a31" providerId="ADAL" clId="{0E06AEE9-6347-464D-8BB4-4217EBE76B4C}" dt="2021-11-18T14:13:22.343" v="1682"/>
          <ac:spMkLst>
            <pc:docMk/>
            <pc:sldMk cId="2222339760" sldId="270"/>
            <ac:spMk id="3" creationId="{3D38C9D5-D74D-4F8F-9580-52952ED3E911}"/>
          </ac:spMkLst>
        </pc:spChg>
        <pc:spChg chg="add mod">
          <ac:chgData name="Gabriel Desmettre" userId="819f5044-2b2f-4766-8db1-15c2a9ce0a31" providerId="ADAL" clId="{0E06AEE9-6347-464D-8BB4-4217EBE76B4C}" dt="2021-11-18T15:16:53.527" v="2562" actId="1076"/>
          <ac:spMkLst>
            <pc:docMk/>
            <pc:sldMk cId="2222339760" sldId="270"/>
            <ac:spMk id="4" creationId="{E1E6F996-F50F-4523-86EA-2993733D11B9}"/>
          </ac:spMkLst>
        </pc:spChg>
        <pc:spChg chg="add mod">
          <ac:chgData name="Gabriel Desmettre" userId="819f5044-2b2f-4766-8db1-15c2a9ce0a31" providerId="ADAL" clId="{0E06AEE9-6347-464D-8BB4-4217EBE76B4C}" dt="2021-11-18T15:16:45.105" v="2559" actId="1035"/>
          <ac:spMkLst>
            <pc:docMk/>
            <pc:sldMk cId="2222339760" sldId="270"/>
            <ac:spMk id="6" creationId="{D3B695F2-57AB-4E21-BAB7-FD682CB2C5B2}"/>
          </ac:spMkLst>
        </pc:spChg>
      </pc:sldChg>
      <pc:sldChg chg="addSp delSp modSp new mod ord">
        <pc:chgData name="Gabriel Desmettre" userId="819f5044-2b2f-4766-8db1-15c2a9ce0a31" providerId="ADAL" clId="{0E06AEE9-6347-464D-8BB4-4217EBE76B4C}" dt="2021-11-23T16:54:17.783" v="9895" actId="1037"/>
        <pc:sldMkLst>
          <pc:docMk/>
          <pc:sldMk cId="2648450725" sldId="271"/>
        </pc:sldMkLst>
        <pc:spChg chg="mod">
          <ac:chgData name="Gabriel Desmettre" userId="819f5044-2b2f-4766-8db1-15c2a9ce0a31" providerId="ADAL" clId="{0E06AEE9-6347-464D-8BB4-4217EBE76B4C}" dt="2021-11-23T16:53:56.917" v="9887" actId="20577"/>
          <ac:spMkLst>
            <pc:docMk/>
            <pc:sldMk cId="2648450725" sldId="271"/>
            <ac:spMk id="2" creationId="{B6D94B4A-4C0D-48A2-9112-8A5D4E373C0F}"/>
          </ac:spMkLst>
        </pc:spChg>
        <pc:spChg chg="del mod">
          <ac:chgData name="Gabriel Desmettre" userId="819f5044-2b2f-4766-8db1-15c2a9ce0a31" providerId="ADAL" clId="{0E06AEE9-6347-464D-8BB4-4217EBE76B4C}" dt="2021-11-18T16:17:28.050" v="4420" actId="478"/>
          <ac:spMkLst>
            <pc:docMk/>
            <pc:sldMk cId="2648450725" sldId="271"/>
            <ac:spMk id="3" creationId="{D4ADBA48-EBBA-414A-B9F0-83A135092887}"/>
          </ac:spMkLst>
        </pc:spChg>
        <pc:spChg chg="add mod">
          <ac:chgData name="Gabriel Desmettre" userId="819f5044-2b2f-4766-8db1-15c2a9ce0a31" providerId="ADAL" clId="{0E06AEE9-6347-464D-8BB4-4217EBE76B4C}" dt="2021-11-18T15:26:34.598" v="2760" actId="114"/>
          <ac:spMkLst>
            <pc:docMk/>
            <pc:sldMk cId="2648450725" sldId="271"/>
            <ac:spMk id="12" creationId="{4666906E-652F-4D4C-9041-191E951AD615}"/>
          </ac:spMkLst>
        </pc:spChg>
        <pc:spChg chg="add del mod">
          <ac:chgData name="Gabriel Desmettre" userId="819f5044-2b2f-4766-8db1-15c2a9ce0a31" providerId="ADAL" clId="{0E06AEE9-6347-464D-8BB4-4217EBE76B4C}" dt="2021-11-18T16:17:26.747" v="4419" actId="478"/>
          <ac:spMkLst>
            <pc:docMk/>
            <pc:sldMk cId="2648450725" sldId="271"/>
            <ac:spMk id="21" creationId="{0756225D-D4C9-46C7-89BC-BF481F65BD40}"/>
          </ac:spMkLst>
        </pc:spChg>
        <pc:spChg chg="add del mod">
          <ac:chgData name="Gabriel Desmettre" userId="819f5044-2b2f-4766-8db1-15c2a9ce0a31" providerId="ADAL" clId="{0E06AEE9-6347-464D-8BB4-4217EBE76B4C}" dt="2021-11-18T15:33:28.938" v="2976" actId="478"/>
          <ac:spMkLst>
            <pc:docMk/>
            <pc:sldMk cId="2648450725" sldId="271"/>
            <ac:spMk id="22" creationId="{8FB6BF14-5C08-44BE-9F96-C1E55F7DAB53}"/>
          </ac:spMkLst>
        </pc:spChg>
        <pc:spChg chg="add del mod">
          <ac:chgData name="Gabriel Desmettre" userId="819f5044-2b2f-4766-8db1-15c2a9ce0a31" providerId="ADAL" clId="{0E06AEE9-6347-464D-8BB4-4217EBE76B4C}" dt="2021-11-18T15:33:29.671" v="2977" actId="478"/>
          <ac:spMkLst>
            <pc:docMk/>
            <pc:sldMk cId="2648450725" sldId="271"/>
            <ac:spMk id="23" creationId="{8CF9D51D-7F8A-4007-993F-47737F068957}"/>
          </ac:spMkLst>
        </pc:spChg>
        <pc:spChg chg="add del mod">
          <ac:chgData name="Gabriel Desmettre" userId="819f5044-2b2f-4766-8db1-15c2a9ce0a31" providerId="ADAL" clId="{0E06AEE9-6347-464D-8BB4-4217EBE76B4C}" dt="2021-11-18T15:33:26.110" v="2975" actId="478"/>
          <ac:spMkLst>
            <pc:docMk/>
            <pc:sldMk cId="2648450725" sldId="271"/>
            <ac:spMk id="24" creationId="{F3C22B63-E648-403F-B012-7381519EC57E}"/>
          </ac:spMkLst>
        </pc:spChg>
        <pc:spChg chg="add del mod">
          <ac:chgData name="Gabriel Desmettre" userId="819f5044-2b2f-4766-8db1-15c2a9ce0a31" providerId="ADAL" clId="{0E06AEE9-6347-464D-8BB4-4217EBE76B4C}" dt="2021-11-18T16:17:24.026" v="4417" actId="478"/>
          <ac:spMkLst>
            <pc:docMk/>
            <pc:sldMk cId="2648450725" sldId="271"/>
            <ac:spMk id="25" creationId="{F6B9C6A2-0A54-47BA-A0D8-30B94A7D2C62}"/>
          </ac:spMkLst>
        </pc:spChg>
        <pc:spChg chg="add del mod">
          <ac:chgData name="Gabriel Desmettre" userId="819f5044-2b2f-4766-8db1-15c2a9ce0a31" providerId="ADAL" clId="{0E06AEE9-6347-464D-8BB4-4217EBE76B4C}" dt="2021-11-18T16:17:25.260" v="4418" actId="478"/>
          <ac:spMkLst>
            <pc:docMk/>
            <pc:sldMk cId="2648450725" sldId="271"/>
            <ac:spMk id="26" creationId="{83836282-270D-4B98-8C50-1259ACE16755}"/>
          </ac:spMkLst>
        </pc:spChg>
        <pc:spChg chg="add del mod">
          <ac:chgData name="Gabriel Desmettre" userId="819f5044-2b2f-4766-8db1-15c2a9ce0a31" providerId="ADAL" clId="{0E06AEE9-6347-464D-8BB4-4217EBE76B4C}" dt="2021-11-18T16:17:32.500" v="4423" actId="478"/>
          <ac:spMkLst>
            <pc:docMk/>
            <pc:sldMk cId="2648450725" sldId="271"/>
            <ac:spMk id="27" creationId="{694FC236-B381-4AE5-9B03-C4161D7E2EE6}"/>
          </ac:spMkLst>
        </pc:spChg>
        <pc:spChg chg="add del mod">
          <ac:chgData name="Gabriel Desmettre" userId="819f5044-2b2f-4766-8db1-15c2a9ce0a31" providerId="ADAL" clId="{0E06AEE9-6347-464D-8BB4-4217EBE76B4C}" dt="2021-11-18T16:17:31.130" v="4422" actId="478"/>
          <ac:spMkLst>
            <pc:docMk/>
            <pc:sldMk cId="2648450725" sldId="271"/>
            <ac:spMk id="28" creationId="{4025ED00-C1AA-45F4-8BDC-071304E8E425}"/>
          </ac:spMkLst>
        </pc:spChg>
        <pc:spChg chg="add del mod">
          <ac:chgData name="Gabriel Desmettre" userId="819f5044-2b2f-4766-8db1-15c2a9ce0a31" providerId="ADAL" clId="{0E06AEE9-6347-464D-8BB4-4217EBE76B4C}" dt="2021-11-18T16:17:29.972" v="4421" actId="478"/>
          <ac:spMkLst>
            <pc:docMk/>
            <pc:sldMk cId="2648450725" sldId="271"/>
            <ac:spMk id="30" creationId="{B03796E7-1A92-4D30-A346-EE86578330BC}"/>
          </ac:spMkLst>
        </pc:spChg>
        <pc:spChg chg="add mod">
          <ac:chgData name="Gabriel Desmettre" userId="819f5044-2b2f-4766-8db1-15c2a9ce0a31" providerId="ADAL" clId="{0E06AEE9-6347-464D-8BB4-4217EBE76B4C}" dt="2021-11-23T16:54:17.783" v="9895" actId="1037"/>
          <ac:spMkLst>
            <pc:docMk/>
            <pc:sldMk cId="2648450725" sldId="271"/>
            <ac:spMk id="31" creationId="{2FFC7A9B-4C99-4F84-9908-614176E09DAB}"/>
          </ac:spMkLst>
        </pc:spChg>
        <pc:spChg chg="add mod">
          <ac:chgData name="Gabriel Desmettre" userId="819f5044-2b2f-4766-8db1-15c2a9ce0a31" providerId="ADAL" clId="{0E06AEE9-6347-464D-8BB4-4217EBE76B4C}" dt="2021-11-23T16:54:17.783" v="9895" actId="1037"/>
          <ac:spMkLst>
            <pc:docMk/>
            <pc:sldMk cId="2648450725" sldId="271"/>
            <ac:spMk id="32" creationId="{64FC9F3F-28C1-4B3A-9A1A-2ABC779710F6}"/>
          </ac:spMkLst>
        </pc:spChg>
        <pc:spChg chg="add mod">
          <ac:chgData name="Gabriel Desmettre" userId="819f5044-2b2f-4766-8db1-15c2a9ce0a31" providerId="ADAL" clId="{0E06AEE9-6347-464D-8BB4-4217EBE76B4C}" dt="2021-11-23T16:54:17.783" v="9895" actId="1037"/>
          <ac:spMkLst>
            <pc:docMk/>
            <pc:sldMk cId="2648450725" sldId="271"/>
            <ac:spMk id="33" creationId="{2C223122-7951-4F11-B97C-9BAD37AE2E77}"/>
          </ac:spMkLst>
        </pc:spChg>
        <pc:spChg chg="add mod">
          <ac:chgData name="Gabriel Desmettre" userId="819f5044-2b2f-4766-8db1-15c2a9ce0a31" providerId="ADAL" clId="{0E06AEE9-6347-464D-8BB4-4217EBE76B4C}" dt="2021-11-18T17:17:38.641" v="6823" actId="1037"/>
          <ac:spMkLst>
            <pc:docMk/>
            <pc:sldMk cId="2648450725" sldId="271"/>
            <ac:spMk id="34" creationId="{404057C6-16AD-48A8-91B2-DCA3656A4658}"/>
          </ac:spMkLst>
        </pc:spChg>
        <pc:spChg chg="add mod">
          <ac:chgData name="Gabriel Desmettre" userId="819f5044-2b2f-4766-8db1-15c2a9ce0a31" providerId="ADAL" clId="{0E06AEE9-6347-464D-8BB4-4217EBE76B4C}" dt="2021-11-23T16:52:47.054" v="9833" actId="14100"/>
          <ac:spMkLst>
            <pc:docMk/>
            <pc:sldMk cId="2648450725" sldId="271"/>
            <ac:spMk id="35" creationId="{CCA2E4B2-73E3-486B-A776-CFA2D15CCA04}"/>
          </ac:spMkLst>
        </pc:spChg>
        <pc:spChg chg="add mod">
          <ac:chgData name="Gabriel Desmettre" userId="819f5044-2b2f-4766-8db1-15c2a9ce0a31" providerId="ADAL" clId="{0E06AEE9-6347-464D-8BB4-4217EBE76B4C}" dt="2021-11-23T16:52:40.903" v="9832" actId="14100"/>
          <ac:spMkLst>
            <pc:docMk/>
            <pc:sldMk cId="2648450725" sldId="271"/>
            <ac:spMk id="36" creationId="{28CD3553-BD3D-4A92-ABDF-C5050CEB0A6F}"/>
          </ac:spMkLst>
        </pc:spChg>
        <pc:picChg chg="add del mod">
          <ac:chgData name="Gabriel Desmettre" userId="819f5044-2b2f-4766-8db1-15c2a9ce0a31" providerId="ADAL" clId="{0E06AEE9-6347-464D-8BB4-4217EBE76B4C}" dt="2021-11-18T15:26:15.578" v="2757" actId="478"/>
          <ac:picMkLst>
            <pc:docMk/>
            <pc:sldMk cId="2648450725" sldId="271"/>
            <ac:picMk id="4" creationId="{F5D0E018-9DAA-4B60-92BE-EB6186C346E5}"/>
          </ac:picMkLst>
        </pc:picChg>
        <pc:picChg chg="add del mod">
          <ac:chgData name="Gabriel Desmettre" userId="819f5044-2b2f-4766-8db1-15c2a9ce0a31" providerId="ADAL" clId="{0E06AEE9-6347-464D-8BB4-4217EBE76B4C}" dt="2021-11-18T15:26:15.578" v="2757" actId="478"/>
          <ac:picMkLst>
            <pc:docMk/>
            <pc:sldMk cId="2648450725" sldId="271"/>
            <ac:picMk id="5" creationId="{85FD2EC9-1C76-41FA-AB7E-779D042E8982}"/>
          </ac:picMkLst>
        </pc:picChg>
        <pc:picChg chg="add del mod">
          <ac:chgData name="Gabriel Desmettre" userId="819f5044-2b2f-4766-8db1-15c2a9ce0a31" providerId="ADAL" clId="{0E06AEE9-6347-464D-8BB4-4217EBE76B4C}" dt="2021-11-18T15:26:15.578" v="2757" actId="478"/>
          <ac:picMkLst>
            <pc:docMk/>
            <pc:sldMk cId="2648450725" sldId="271"/>
            <ac:picMk id="6" creationId="{F8BCBCA4-DB2B-4D15-A363-4BC58278D880}"/>
          </ac:picMkLst>
        </pc:picChg>
        <pc:picChg chg="add del mod">
          <ac:chgData name="Gabriel Desmettre" userId="819f5044-2b2f-4766-8db1-15c2a9ce0a31" providerId="ADAL" clId="{0E06AEE9-6347-464D-8BB4-4217EBE76B4C}" dt="2021-11-18T15:26:15.578" v="2757" actId="478"/>
          <ac:picMkLst>
            <pc:docMk/>
            <pc:sldMk cId="2648450725" sldId="271"/>
            <ac:picMk id="7" creationId="{8231A808-3929-4D5F-BC06-38FAE0815AC7}"/>
          </ac:picMkLst>
        </pc:picChg>
        <pc:picChg chg="add del mod">
          <ac:chgData name="Gabriel Desmettre" userId="819f5044-2b2f-4766-8db1-15c2a9ce0a31" providerId="ADAL" clId="{0E06AEE9-6347-464D-8BB4-4217EBE76B4C}" dt="2021-11-18T15:26:15.578" v="2757" actId="478"/>
          <ac:picMkLst>
            <pc:docMk/>
            <pc:sldMk cId="2648450725" sldId="271"/>
            <ac:picMk id="8" creationId="{B04C1ABB-3416-4EDA-BA6A-C9ABE4D07ECA}"/>
          </ac:picMkLst>
        </pc:picChg>
        <pc:picChg chg="add del mod">
          <ac:chgData name="Gabriel Desmettre" userId="819f5044-2b2f-4766-8db1-15c2a9ce0a31" providerId="ADAL" clId="{0E06AEE9-6347-464D-8BB4-4217EBE76B4C}" dt="2021-11-18T15:26:15.578" v="2757" actId="478"/>
          <ac:picMkLst>
            <pc:docMk/>
            <pc:sldMk cId="2648450725" sldId="271"/>
            <ac:picMk id="9" creationId="{3FFB40E4-BD21-4FD5-9F22-528355452622}"/>
          </ac:picMkLst>
        </pc:picChg>
        <pc:picChg chg="add del mod">
          <ac:chgData name="Gabriel Desmettre" userId="819f5044-2b2f-4766-8db1-15c2a9ce0a31" providerId="ADAL" clId="{0E06AEE9-6347-464D-8BB4-4217EBE76B4C}" dt="2021-11-18T15:26:15.578" v="2757" actId="478"/>
          <ac:picMkLst>
            <pc:docMk/>
            <pc:sldMk cId="2648450725" sldId="271"/>
            <ac:picMk id="10" creationId="{0E58BD90-5E06-4E59-96D7-5217C287B1D4}"/>
          </ac:picMkLst>
        </pc:picChg>
        <pc:picChg chg="add del mod">
          <ac:chgData name="Gabriel Desmettre" userId="819f5044-2b2f-4766-8db1-15c2a9ce0a31" providerId="ADAL" clId="{0E06AEE9-6347-464D-8BB4-4217EBE76B4C}" dt="2021-11-18T15:26:15.578" v="2757" actId="478"/>
          <ac:picMkLst>
            <pc:docMk/>
            <pc:sldMk cId="2648450725" sldId="271"/>
            <ac:picMk id="11" creationId="{A8A318F2-493B-40DF-99C5-67AC48CBCE63}"/>
          </ac:picMkLst>
        </pc:picChg>
        <pc:picChg chg="add mod">
          <ac:chgData name="Gabriel Desmettre" userId="819f5044-2b2f-4766-8db1-15c2a9ce0a31" providerId="ADAL" clId="{0E06AEE9-6347-464D-8BB4-4217EBE76B4C}" dt="2021-11-23T16:54:17.783" v="9895" actId="1037"/>
          <ac:picMkLst>
            <pc:docMk/>
            <pc:sldMk cId="2648450725" sldId="271"/>
            <ac:picMk id="13" creationId="{491A9156-57B3-4123-A6AC-F1555CA0857A}"/>
          </ac:picMkLst>
        </pc:picChg>
        <pc:picChg chg="add mod">
          <ac:chgData name="Gabriel Desmettre" userId="819f5044-2b2f-4766-8db1-15c2a9ce0a31" providerId="ADAL" clId="{0E06AEE9-6347-464D-8BB4-4217EBE76B4C}" dt="2021-11-23T16:54:17.783" v="9895" actId="1037"/>
          <ac:picMkLst>
            <pc:docMk/>
            <pc:sldMk cId="2648450725" sldId="271"/>
            <ac:picMk id="14" creationId="{15E8E78F-B841-4BAD-B521-DBF7259822C9}"/>
          </ac:picMkLst>
        </pc:picChg>
        <pc:picChg chg="add mod">
          <ac:chgData name="Gabriel Desmettre" userId="819f5044-2b2f-4766-8db1-15c2a9ce0a31" providerId="ADAL" clId="{0E06AEE9-6347-464D-8BB4-4217EBE76B4C}" dt="2021-11-23T16:54:17.783" v="9895" actId="1037"/>
          <ac:picMkLst>
            <pc:docMk/>
            <pc:sldMk cId="2648450725" sldId="271"/>
            <ac:picMk id="15" creationId="{0EE434CC-E9BD-455F-A6FE-F82E44C458AC}"/>
          </ac:picMkLst>
        </pc:picChg>
        <pc:picChg chg="add mod">
          <ac:chgData name="Gabriel Desmettre" userId="819f5044-2b2f-4766-8db1-15c2a9ce0a31" providerId="ADAL" clId="{0E06AEE9-6347-464D-8BB4-4217EBE76B4C}" dt="2021-11-18T17:17:30.277" v="6819" actId="1037"/>
          <ac:picMkLst>
            <pc:docMk/>
            <pc:sldMk cId="2648450725" sldId="271"/>
            <ac:picMk id="16" creationId="{8E4561B0-49A5-4D31-9C70-9FF95BAD8E62}"/>
          </ac:picMkLst>
        </pc:picChg>
        <pc:picChg chg="add mod">
          <ac:chgData name="Gabriel Desmettre" userId="819f5044-2b2f-4766-8db1-15c2a9ce0a31" providerId="ADAL" clId="{0E06AEE9-6347-464D-8BB4-4217EBE76B4C}" dt="2021-11-19T14:52:08.655" v="8323" actId="1076"/>
          <ac:picMkLst>
            <pc:docMk/>
            <pc:sldMk cId="2648450725" sldId="271"/>
            <ac:picMk id="17" creationId="{B5571459-53F8-4733-96FB-45DB071C5CF4}"/>
          </ac:picMkLst>
        </pc:picChg>
        <pc:picChg chg="add del mod">
          <ac:chgData name="Gabriel Desmettre" userId="819f5044-2b2f-4766-8db1-15c2a9ce0a31" providerId="ADAL" clId="{0E06AEE9-6347-464D-8BB4-4217EBE76B4C}" dt="2021-11-18T16:18:07.864" v="4432" actId="478"/>
          <ac:picMkLst>
            <pc:docMk/>
            <pc:sldMk cId="2648450725" sldId="271"/>
            <ac:picMk id="18" creationId="{D0181D68-1938-4967-895B-BFB8C8D5579A}"/>
          </ac:picMkLst>
        </pc:picChg>
        <pc:picChg chg="add mod">
          <ac:chgData name="Gabriel Desmettre" userId="819f5044-2b2f-4766-8db1-15c2a9ce0a31" providerId="ADAL" clId="{0E06AEE9-6347-464D-8BB4-4217EBE76B4C}" dt="2021-11-19T14:52:01.440" v="8322" actId="1076"/>
          <ac:picMkLst>
            <pc:docMk/>
            <pc:sldMk cId="2648450725" sldId="271"/>
            <ac:picMk id="19" creationId="{DFD3695C-667A-4DFA-9A47-A2B8F4BFB139}"/>
          </ac:picMkLst>
        </pc:picChg>
        <pc:picChg chg="add del mod">
          <ac:chgData name="Gabriel Desmettre" userId="819f5044-2b2f-4766-8db1-15c2a9ce0a31" providerId="ADAL" clId="{0E06AEE9-6347-464D-8BB4-4217EBE76B4C}" dt="2021-11-18T16:18:08.472" v="4433" actId="478"/>
          <ac:picMkLst>
            <pc:docMk/>
            <pc:sldMk cId="2648450725" sldId="271"/>
            <ac:picMk id="20" creationId="{2D88BFE9-5A9B-4BA8-86EA-94BF68DD4A63}"/>
          </ac:picMkLst>
        </pc:picChg>
      </pc:sldChg>
      <pc:sldChg chg="addSp delSp modSp new mod">
        <pc:chgData name="Gabriel Desmettre" userId="819f5044-2b2f-4766-8db1-15c2a9ce0a31" providerId="ADAL" clId="{0E06AEE9-6347-464D-8BB4-4217EBE76B4C}" dt="2021-11-25T14:28:39.848" v="10571" actId="1035"/>
        <pc:sldMkLst>
          <pc:docMk/>
          <pc:sldMk cId="1629530224" sldId="272"/>
        </pc:sldMkLst>
        <pc:spChg chg="mod">
          <ac:chgData name="Gabriel Desmettre" userId="819f5044-2b2f-4766-8db1-15c2a9ce0a31" providerId="ADAL" clId="{0E06AEE9-6347-464D-8BB4-4217EBE76B4C}" dt="2021-11-25T08:51:58.058" v="10253" actId="20577"/>
          <ac:spMkLst>
            <pc:docMk/>
            <pc:sldMk cId="1629530224" sldId="272"/>
            <ac:spMk id="2" creationId="{EB3AE1E4-572D-4086-93CE-001974F02933}"/>
          </ac:spMkLst>
        </pc:spChg>
        <pc:spChg chg="del mod">
          <ac:chgData name="Gabriel Desmettre" userId="819f5044-2b2f-4766-8db1-15c2a9ce0a31" providerId="ADAL" clId="{0E06AEE9-6347-464D-8BB4-4217EBE76B4C}" dt="2021-11-18T14:30:38.622" v="1863" actId="478"/>
          <ac:spMkLst>
            <pc:docMk/>
            <pc:sldMk cId="1629530224" sldId="272"/>
            <ac:spMk id="3" creationId="{01183E98-D721-4BD0-A56A-15D18F763E2E}"/>
          </ac:spMkLst>
        </pc:spChg>
        <pc:spChg chg="add mod">
          <ac:chgData name="Gabriel Desmettre" userId="819f5044-2b2f-4766-8db1-15c2a9ce0a31" providerId="ADAL" clId="{0E06AEE9-6347-464D-8BB4-4217EBE76B4C}" dt="2021-11-18T17:55:07.091" v="8078" actId="113"/>
          <ac:spMkLst>
            <pc:docMk/>
            <pc:sldMk cId="1629530224" sldId="272"/>
            <ac:spMk id="4" creationId="{CD4E3A5B-FCF4-437A-B529-5F17CB50DEA4}"/>
          </ac:spMkLst>
        </pc:spChg>
        <pc:spChg chg="add mod">
          <ac:chgData name="Gabriel Desmettre" userId="819f5044-2b2f-4766-8db1-15c2a9ce0a31" providerId="ADAL" clId="{0E06AEE9-6347-464D-8BB4-4217EBE76B4C}" dt="2021-11-18T17:55:08.693" v="8079" actId="113"/>
          <ac:spMkLst>
            <pc:docMk/>
            <pc:sldMk cId="1629530224" sldId="272"/>
            <ac:spMk id="5" creationId="{24DE2D91-1782-435C-9FF2-7DEBB51FCA57}"/>
          </ac:spMkLst>
        </pc:spChg>
        <pc:spChg chg="add mod">
          <ac:chgData name="Gabriel Desmettre" userId="819f5044-2b2f-4766-8db1-15c2a9ce0a31" providerId="ADAL" clId="{0E06AEE9-6347-464D-8BB4-4217EBE76B4C}" dt="2021-11-18T17:55:12.038" v="8081" actId="113"/>
          <ac:spMkLst>
            <pc:docMk/>
            <pc:sldMk cId="1629530224" sldId="272"/>
            <ac:spMk id="6" creationId="{B177F00D-DF4B-4736-926E-64EDE56F3065}"/>
          </ac:spMkLst>
        </pc:spChg>
        <pc:spChg chg="add mod">
          <ac:chgData name="Gabriel Desmettre" userId="819f5044-2b2f-4766-8db1-15c2a9ce0a31" providerId="ADAL" clId="{0E06AEE9-6347-464D-8BB4-4217EBE76B4C}" dt="2021-11-18T17:55:10.320" v="8080" actId="113"/>
          <ac:spMkLst>
            <pc:docMk/>
            <pc:sldMk cId="1629530224" sldId="272"/>
            <ac:spMk id="7" creationId="{3604F0E1-8214-432A-A5E3-BCF757198677}"/>
          </ac:spMkLst>
        </pc:spChg>
        <pc:spChg chg="add mod">
          <ac:chgData name="Gabriel Desmettre" userId="819f5044-2b2f-4766-8db1-15c2a9ce0a31" providerId="ADAL" clId="{0E06AEE9-6347-464D-8BB4-4217EBE76B4C}" dt="2021-11-18T14:33:03.491" v="1921" actId="1076"/>
          <ac:spMkLst>
            <pc:docMk/>
            <pc:sldMk cId="1629530224" sldId="272"/>
            <ac:spMk id="9" creationId="{1F6A98D0-3C1A-4488-A1A6-C1CD0B36ED0F}"/>
          </ac:spMkLst>
        </pc:spChg>
        <pc:spChg chg="add del mod">
          <ac:chgData name="Gabriel Desmettre" userId="819f5044-2b2f-4766-8db1-15c2a9ce0a31" providerId="ADAL" clId="{0E06AEE9-6347-464D-8BB4-4217EBE76B4C}" dt="2021-11-18T14:30:43.363" v="1864" actId="478"/>
          <ac:spMkLst>
            <pc:docMk/>
            <pc:sldMk cId="1629530224" sldId="272"/>
            <ac:spMk id="11" creationId="{B6742484-4E7C-412E-92E5-E033DAFB3B5B}"/>
          </ac:spMkLst>
        </pc:spChg>
        <pc:spChg chg="add mod">
          <ac:chgData name="Gabriel Desmettre" userId="819f5044-2b2f-4766-8db1-15c2a9ce0a31" providerId="ADAL" clId="{0E06AEE9-6347-464D-8BB4-4217EBE76B4C}" dt="2021-11-23T16:28:30.112" v="9031" actId="1037"/>
          <ac:spMkLst>
            <pc:docMk/>
            <pc:sldMk cId="1629530224" sldId="272"/>
            <ac:spMk id="16" creationId="{A4671FFE-E569-491A-8A95-E62F59F081D6}"/>
          </ac:spMkLst>
        </pc:spChg>
        <pc:spChg chg="add mod">
          <ac:chgData name="Gabriel Desmettre" userId="819f5044-2b2f-4766-8db1-15c2a9ce0a31" providerId="ADAL" clId="{0E06AEE9-6347-464D-8BB4-4217EBE76B4C}" dt="2021-11-23T16:28:30.112" v="9031" actId="1037"/>
          <ac:spMkLst>
            <pc:docMk/>
            <pc:sldMk cId="1629530224" sldId="272"/>
            <ac:spMk id="17" creationId="{92025B34-FE53-47CA-909B-52CDB8A0B2CC}"/>
          </ac:spMkLst>
        </pc:spChg>
        <pc:spChg chg="add mod">
          <ac:chgData name="Gabriel Desmettre" userId="819f5044-2b2f-4766-8db1-15c2a9ce0a31" providerId="ADAL" clId="{0E06AEE9-6347-464D-8BB4-4217EBE76B4C}" dt="2021-11-23T16:28:19.371" v="9006" actId="1038"/>
          <ac:spMkLst>
            <pc:docMk/>
            <pc:sldMk cId="1629530224" sldId="272"/>
            <ac:spMk id="23" creationId="{DBA7AF68-FE49-4C11-8CF4-AACD1C9EBE34}"/>
          </ac:spMkLst>
        </pc:spChg>
        <pc:spChg chg="add mod">
          <ac:chgData name="Gabriel Desmettre" userId="819f5044-2b2f-4766-8db1-15c2a9ce0a31" providerId="ADAL" clId="{0E06AEE9-6347-464D-8BB4-4217EBE76B4C}" dt="2021-11-18T14:44:08.266" v="2164" actId="1076"/>
          <ac:spMkLst>
            <pc:docMk/>
            <pc:sldMk cId="1629530224" sldId="272"/>
            <ac:spMk id="24" creationId="{8A5E832E-D9F5-437B-8B36-49F786CACEC3}"/>
          </ac:spMkLst>
        </pc:spChg>
        <pc:spChg chg="add mod">
          <ac:chgData name="Gabriel Desmettre" userId="819f5044-2b2f-4766-8db1-15c2a9ce0a31" providerId="ADAL" clId="{0E06AEE9-6347-464D-8BB4-4217EBE76B4C}" dt="2021-11-25T14:28:34.857" v="10570" actId="1035"/>
          <ac:spMkLst>
            <pc:docMk/>
            <pc:sldMk cId="1629530224" sldId="272"/>
            <ac:spMk id="25" creationId="{ACF17E93-AA3E-4B6A-97DA-74335C909F52}"/>
          </ac:spMkLst>
        </pc:spChg>
        <pc:spChg chg="add del mod">
          <ac:chgData name="Gabriel Desmettre" userId="819f5044-2b2f-4766-8db1-15c2a9ce0a31" providerId="ADAL" clId="{0E06AEE9-6347-464D-8BB4-4217EBE76B4C}" dt="2021-11-18T14:39:46.640" v="2087" actId="478"/>
          <ac:spMkLst>
            <pc:docMk/>
            <pc:sldMk cId="1629530224" sldId="272"/>
            <ac:spMk id="26" creationId="{CA9A79EE-007C-4EBB-992C-2E53785A5685}"/>
          </ac:spMkLst>
        </pc:spChg>
        <pc:spChg chg="add mod">
          <ac:chgData name="Gabriel Desmettre" userId="819f5044-2b2f-4766-8db1-15c2a9ce0a31" providerId="ADAL" clId="{0E06AEE9-6347-464D-8BB4-4217EBE76B4C}" dt="2021-11-23T16:28:19.371" v="9006" actId="1038"/>
          <ac:spMkLst>
            <pc:docMk/>
            <pc:sldMk cId="1629530224" sldId="272"/>
            <ac:spMk id="27" creationId="{EB32158F-2B95-435D-9186-D2DF71153863}"/>
          </ac:spMkLst>
        </pc:spChg>
        <pc:spChg chg="add mod">
          <ac:chgData name="Gabriel Desmettre" userId="819f5044-2b2f-4766-8db1-15c2a9ce0a31" providerId="ADAL" clId="{0E06AEE9-6347-464D-8BB4-4217EBE76B4C}" dt="2021-11-23T16:28:19.371" v="9006" actId="1038"/>
          <ac:spMkLst>
            <pc:docMk/>
            <pc:sldMk cId="1629530224" sldId="272"/>
            <ac:spMk id="32" creationId="{CE23DCB6-3E70-4D3C-B5CE-5E4C93CC05AA}"/>
          </ac:spMkLst>
        </pc:spChg>
        <pc:spChg chg="add mod">
          <ac:chgData name="Gabriel Desmettre" userId="819f5044-2b2f-4766-8db1-15c2a9ce0a31" providerId="ADAL" clId="{0E06AEE9-6347-464D-8BB4-4217EBE76B4C}" dt="2021-11-23T16:59:24.773" v="10003" actId="1076"/>
          <ac:spMkLst>
            <pc:docMk/>
            <pc:sldMk cId="1629530224" sldId="272"/>
            <ac:spMk id="33" creationId="{F5DF15BB-9C12-426A-8C4B-DA900F81DFBF}"/>
          </ac:spMkLst>
        </pc:spChg>
        <pc:spChg chg="add mod">
          <ac:chgData name="Gabriel Desmettre" userId="819f5044-2b2f-4766-8db1-15c2a9ce0a31" providerId="ADAL" clId="{0E06AEE9-6347-464D-8BB4-4217EBE76B4C}" dt="2021-11-25T14:28:39.848" v="10571" actId="1035"/>
          <ac:spMkLst>
            <pc:docMk/>
            <pc:sldMk cId="1629530224" sldId="272"/>
            <ac:spMk id="34" creationId="{5ED90474-1ED4-40B3-8085-01A80A2E5779}"/>
          </ac:spMkLst>
        </pc:spChg>
        <pc:spChg chg="add mod">
          <ac:chgData name="Gabriel Desmettre" userId="819f5044-2b2f-4766-8db1-15c2a9ce0a31" providerId="ADAL" clId="{0E06AEE9-6347-464D-8BB4-4217EBE76B4C}" dt="2021-11-25T14:28:27.742" v="10568" actId="1035"/>
          <ac:spMkLst>
            <pc:docMk/>
            <pc:sldMk cId="1629530224" sldId="272"/>
            <ac:spMk id="35" creationId="{0BA60906-185F-4CA1-99D5-F1C44C51737C}"/>
          </ac:spMkLst>
        </pc:spChg>
        <pc:spChg chg="add mod">
          <ac:chgData name="Gabriel Desmettre" userId="819f5044-2b2f-4766-8db1-15c2a9ce0a31" providerId="ADAL" clId="{0E06AEE9-6347-464D-8BB4-4217EBE76B4C}" dt="2021-11-23T16:28:19.371" v="9006" actId="1038"/>
          <ac:spMkLst>
            <pc:docMk/>
            <pc:sldMk cId="1629530224" sldId="272"/>
            <ac:spMk id="36" creationId="{6A468908-751B-42FB-BD35-A2C78B746F72}"/>
          </ac:spMkLst>
        </pc:spChg>
        <pc:grpChg chg="add mod">
          <ac:chgData name="Gabriel Desmettre" userId="819f5044-2b2f-4766-8db1-15c2a9ce0a31" providerId="ADAL" clId="{0E06AEE9-6347-464D-8BB4-4217EBE76B4C}" dt="2021-11-23T16:28:19.371" v="9006" actId="1038"/>
          <ac:grpSpMkLst>
            <pc:docMk/>
            <pc:sldMk cId="1629530224" sldId="272"/>
            <ac:grpSpMk id="22" creationId="{4ECD2D59-FE32-40D9-9E8C-59CC59B059E1}"/>
          </ac:grpSpMkLst>
        </pc:grpChg>
        <pc:cxnChg chg="add mod">
          <ac:chgData name="Gabriel Desmettre" userId="819f5044-2b2f-4766-8db1-15c2a9ce0a31" providerId="ADAL" clId="{0E06AEE9-6347-464D-8BB4-4217EBE76B4C}" dt="2021-11-23T16:59:36.999" v="10004" actId="14100"/>
          <ac:cxnSpMkLst>
            <pc:docMk/>
            <pc:sldMk cId="1629530224" sldId="272"/>
            <ac:cxnSpMk id="8" creationId="{57C77742-6801-40EF-8B75-D1FA1F8B36D0}"/>
          </ac:cxnSpMkLst>
        </pc:cxnChg>
        <pc:cxnChg chg="add mod">
          <ac:chgData name="Gabriel Desmettre" userId="819f5044-2b2f-4766-8db1-15c2a9ce0a31" providerId="ADAL" clId="{0E06AEE9-6347-464D-8BB4-4217EBE76B4C}" dt="2021-11-18T14:46:46.125" v="2233" actId="14100"/>
          <ac:cxnSpMkLst>
            <pc:docMk/>
            <pc:sldMk cId="1629530224" sldId="272"/>
            <ac:cxnSpMk id="13" creationId="{AD3E8B67-35B7-415C-8AE9-0B3394ACA7FC}"/>
          </ac:cxnSpMkLst>
        </pc:cxnChg>
        <pc:cxnChg chg="add mod">
          <ac:chgData name="Gabriel Desmettre" userId="819f5044-2b2f-4766-8db1-15c2a9ce0a31" providerId="ADAL" clId="{0E06AEE9-6347-464D-8BB4-4217EBE76B4C}" dt="2021-11-18T14:46:46.125" v="2233" actId="14100"/>
          <ac:cxnSpMkLst>
            <pc:docMk/>
            <pc:sldMk cId="1629530224" sldId="272"/>
            <ac:cxnSpMk id="14" creationId="{B69285E7-6E4E-4C94-865D-8B8EDFA13876}"/>
          </ac:cxnSpMkLst>
        </pc:cxnChg>
        <pc:cxnChg chg="add mod">
          <ac:chgData name="Gabriel Desmettre" userId="819f5044-2b2f-4766-8db1-15c2a9ce0a31" providerId="ADAL" clId="{0E06AEE9-6347-464D-8BB4-4217EBE76B4C}" dt="2021-11-18T14:46:46.125" v="2233" actId="14100"/>
          <ac:cxnSpMkLst>
            <pc:docMk/>
            <pc:sldMk cId="1629530224" sldId="272"/>
            <ac:cxnSpMk id="15" creationId="{6414B41D-31F6-4B36-84CC-EFE63EEB6C48}"/>
          </ac:cxnSpMkLst>
        </pc:cxnChg>
        <pc:cxnChg chg="add mod">
          <ac:chgData name="Gabriel Desmettre" userId="819f5044-2b2f-4766-8db1-15c2a9ce0a31" providerId="ADAL" clId="{0E06AEE9-6347-464D-8BB4-4217EBE76B4C}" dt="2021-11-23T16:58:58.330" v="9991" actId="14100"/>
          <ac:cxnSpMkLst>
            <pc:docMk/>
            <pc:sldMk cId="1629530224" sldId="272"/>
            <ac:cxnSpMk id="28" creationId="{6C239817-8968-4BAC-912E-781BCF69AE39}"/>
          </ac:cxnSpMkLst>
        </pc:cxnChg>
        <pc:cxnChg chg="add del mod">
          <ac:chgData name="Gabriel Desmettre" userId="819f5044-2b2f-4766-8db1-15c2a9ce0a31" providerId="ADAL" clId="{0E06AEE9-6347-464D-8BB4-4217EBE76B4C}" dt="2021-11-23T16:59:02.540" v="9993" actId="478"/>
          <ac:cxnSpMkLst>
            <pc:docMk/>
            <pc:sldMk cId="1629530224" sldId="272"/>
            <ac:cxnSpMk id="29" creationId="{C8831E9A-7B66-4F4F-8F5C-27CA6C9DE5C8}"/>
          </ac:cxnSpMkLst>
        </pc:cxnChg>
        <pc:cxnChg chg="add del mod">
          <ac:chgData name="Gabriel Desmettre" userId="819f5044-2b2f-4766-8db1-15c2a9ce0a31" providerId="ADAL" clId="{0E06AEE9-6347-464D-8BB4-4217EBE76B4C}" dt="2021-11-23T16:59:03.625" v="9994" actId="478"/>
          <ac:cxnSpMkLst>
            <pc:docMk/>
            <pc:sldMk cId="1629530224" sldId="272"/>
            <ac:cxnSpMk id="30" creationId="{14603F65-E364-4CE6-910B-AB4520FDF6FC}"/>
          </ac:cxnSpMkLst>
        </pc:cxnChg>
        <pc:cxnChg chg="add mod">
          <ac:chgData name="Gabriel Desmettre" userId="819f5044-2b2f-4766-8db1-15c2a9ce0a31" providerId="ADAL" clId="{0E06AEE9-6347-464D-8BB4-4217EBE76B4C}" dt="2021-11-23T16:59:09.004" v="9996" actId="1076"/>
          <ac:cxnSpMkLst>
            <pc:docMk/>
            <pc:sldMk cId="1629530224" sldId="272"/>
            <ac:cxnSpMk id="37" creationId="{265AF221-399E-4607-BD81-4E3287151326}"/>
          </ac:cxnSpMkLst>
        </pc:cxnChg>
        <pc:cxnChg chg="add mod">
          <ac:chgData name="Gabriel Desmettre" userId="819f5044-2b2f-4766-8db1-15c2a9ce0a31" providerId="ADAL" clId="{0E06AEE9-6347-464D-8BB4-4217EBE76B4C}" dt="2021-11-23T16:59:14.933" v="9998" actId="1076"/>
          <ac:cxnSpMkLst>
            <pc:docMk/>
            <pc:sldMk cId="1629530224" sldId="272"/>
            <ac:cxnSpMk id="38" creationId="{3A3E2D6C-46C5-4171-94BA-EC60B4D84962}"/>
          </ac:cxnSpMkLst>
        </pc:cxnChg>
      </pc:sldChg>
      <pc:sldChg chg="addSp delSp modSp new mod ord">
        <pc:chgData name="Gabriel Desmettre" userId="819f5044-2b2f-4766-8db1-15c2a9ce0a31" providerId="ADAL" clId="{0E06AEE9-6347-464D-8BB4-4217EBE76B4C}" dt="2021-11-26T10:35:29.455" v="11625" actId="20577"/>
        <pc:sldMkLst>
          <pc:docMk/>
          <pc:sldMk cId="1720131818" sldId="273"/>
        </pc:sldMkLst>
        <pc:spChg chg="mod">
          <ac:chgData name="Gabriel Desmettre" userId="819f5044-2b2f-4766-8db1-15c2a9ce0a31" providerId="ADAL" clId="{0E06AEE9-6347-464D-8BB4-4217EBE76B4C}" dt="2021-11-18T15:40:05.406" v="3135" actId="20577"/>
          <ac:spMkLst>
            <pc:docMk/>
            <pc:sldMk cId="1720131818" sldId="273"/>
            <ac:spMk id="2" creationId="{99C01B23-60C5-4BDD-96BB-69260CD90DEF}"/>
          </ac:spMkLst>
        </pc:spChg>
        <pc:spChg chg="del mod">
          <ac:chgData name="Gabriel Desmettre" userId="819f5044-2b2f-4766-8db1-15c2a9ce0a31" providerId="ADAL" clId="{0E06AEE9-6347-464D-8BB4-4217EBE76B4C}" dt="2021-11-25T14:43:08.520" v="10610" actId="478"/>
          <ac:spMkLst>
            <pc:docMk/>
            <pc:sldMk cId="1720131818" sldId="273"/>
            <ac:spMk id="3" creationId="{DC133F82-7666-4D91-B0CF-8EA42D902117}"/>
          </ac:spMkLst>
        </pc:spChg>
        <pc:spChg chg="add del mod">
          <ac:chgData name="Gabriel Desmettre" userId="819f5044-2b2f-4766-8db1-15c2a9ce0a31" providerId="ADAL" clId="{0E06AEE9-6347-464D-8BB4-4217EBE76B4C}" dt="2021-11-25T14:43:12.882" v="10611" actId="478"/>
          <ac:spMkLst>
            <pc:docMk/>
            <pc:sldMk cId="1720131818" sldId="273"/>
            <ac:spMk id="9" creationId="{BDD21314-46C8-4C37-B42A-CC52BF9E1181}"/>
          </ac:spMkLst>
        </pc:spChg>
        <pc:spChg chg="add mod">
          <ac:chgData name="Gabriel Desmettre" userId="819f5044-2b2f-4766-8db1-15c2a9ce0a31" providerId="ADAL" clId="{0E06AEE9-6347-464D-8BB4-4217EBE76B4C}" dt="2021-11-26T10:35:29.455" v="11625" actId="20577"/>
          <ac:spMkLst>
            <pc:docMk/>
            <pc:sldMk cId="1720131818" sldId="273"/>
            <ac:spMk id="10" creationId="{CC4CD9EF-09ED-4099-BED7-82D5580C7161}"/>
          </ac:spMkLst>
        </pc:spChg>
        <pc:spChg chg="add mod">
          <ac:chgData name="Gabriel Desmettre" userId="819f5044-2b2f-4766-8db1-15c2a9ce0a31" providerId="ADAL" clId="{0E06AEE9-6347-464D-8BB4-4217EBE76B4C}" dt="2021-11-26T09:14:04.262" v="11103" actId="1076"/>
          <ac:spMkLst>
            <pc:docMk/>
            <pc:sldMk cId="1720131818" sldId="273"/>
            <ac:spMk id="11" creationId="{DC32C071-48D5-4D28-852F-A2F157670FE0}"/>
          </ac:spMkLst>
        </pc:spChg>
        <pc:spChg chg="add mod">
          <ac:chgData name="Gabriel Desmettre" userId="819f5044-2b2f-4766-8db1-15c2a9ce0a31" providerId="ADAL" clId="{0E06AEE9-6347-464D-8BB4-4217EBE76B4C}" dt="2021-11-26T09:13:11.880" v="11089" actId="1076"/>
          <ac:spMkLst>
            <pc:docMk/>
            <pc:sldMk cId="1720131818" sldId="273"/>
            <ac:spMk id="25" creationId="{053DA973-60D7-4145-906F-162395DA9509}"/>
          </ac:spMkLst>
        </pc:spChg>
        <pc:spChg chg="add mod">
          <ac:chgData name="Gabriel Desmettre" userId="819f5044-2b2f-4766-8db1-15c2a9ce0a31" providerId="ADAL" clId="{0E06AEE9-6347-464D-8BB4-4217EBE76B4C}" dt="2021-11-25T17:04:46.040" v="10781" actId="14100"/>
          <ac:spMkLst>
            <pc:docMk/>
            <pc:sldMk cId="1720131818" sldId="273"/>
            <ac:spMk id="26" creationId="{FB6259DA-93B3-4C7E-8632-5CBB29EF39BA}"/>
          </ac:spMkLst>
        </pc:spChg>
        <pc:graphicFrameChg chg="add del mod modGraphic">
          <ac:chgData name="Gabriel Desmettre" userId="819f5044-2b2f-4766-8db1-15c2a9ce0a31" providerId="ADAL" clId="{0E06AEE9-6347-464D-8BB4-4217EBE76B4C}" dt="2021-11-25T14:43:06.417" v="10609" actId="478"/>
          <ac:graphicFrameMkLst>
            <pc:docMk/>
            <pc:sldMk cId="1720131818" sldId="273"/>
            <ac:graphicFrameMk id="4" creationId="{EBEE9490-30B5-4D75-AA74-96D277CA1147}"/>
          </ac:graphicFrameMkLst>
        </pc:graphicFrameChg>
        <pc:picChg chg="add mod">
          <ac:chgData name="Gabriel Desmettre" userId="819f5044-2b2f-4766-8db1-15c2a9ce0a31" providerId="ADAL" clId="{0E06AEE9-6347-464D-8BB4-4217EBE76B4C}" dt="2021-11-26T09:13:07.759" v="11088" actId="1076"/>
          <ac:picMkLst>
            <pc:docMk/>
            <pc:sldMk cId="1720131818" sldId="273"/>
            <ac:picMk id="4" creationId="{A6193227-62E8-43BD-8492-7027788E44C7}"/>
          </ac:picMkLst>
        </pc:picChg>
        <pc:picChg chg="add del mod">
          <ac:chgData name="Gabriel Desmettre" userId="819f5044-2b2f-4766-8db1-15c2a9ce0a31" providerId="ADAL" clId="{0E06AEE9-6347-464D-8BB4-4217EBE76B4C}" dt="2021-11-25T09:03:13.068" v="10266" actId="478"/>
          <ac:picMkLst>
            <pc:docMk/>
            <pc:sldMk cId="1720131818" sldId="273"/>
            <ac:picMk id="6" creationId="{F82E83AD-D06C-4166-B568-2EAA4686DD01}"/>
          </ac:picMkLst>
        </pc:picChg>
        <pc:picChg chg="add mod modCrop">
          <ac:chgData name="Gabriel Desmettre" userId="819f5044-2b2f-4766-8db1-15c2a9ce0a31" providerId="ADAL" clId="{0E06AEE9-6347-464D-8BB4-4217EBE76B4C}" dt="2021-11-25T17:03:22.361" v="10765" actId="1037"/>
          <ac:picMkLst>
            <pc:docMk/>
            <pc:sldMk cId="1720131818" sldId="273"/>
            <ac:picMk id="7" creationId="{0C2DE25D-100B-4CAA-BE95-872EEF55B648}"/>
          </ac:picMkLst>
        </pc:picChg>
        <pc:picChg chg="add del mod">
          <ac:chgData name="Gabriel Desmettre" userId="819f5044-2b2f-4766-8db1-15c2a9ce0a31" providerId="ADAL" clId="{0E06AEE9-6347-464D-8BB4-4217EBE76B4C}" dt="2021-11-25T17:03:32.455" v="10766" actId="478"/>
          <ac:picMkLst>
            <pc:docMk/>
            <pc:sldMk cId="1720131818" sldId="273"/>
            <ac:picMk id="12" creationId="{514D3B52-A2E9-424C-B515-B21C62654CF6}"/>
          </ac:picMkLst>
        </pc:picChg>
        <pc:picChg chg="add del mod">
          <ac:chgData name="Gabriel Desmettre" userId="819f5044-2b2f-4766-8db1-15c2a9ce0a31" providerId="ADAL" clId="{0E06AEE9-6347-464D-8BB4-4217EBE76B4C}" dt="2021-11-26T09:10:07.908" v="11063" actId="478"/>
          <ac:picMkLst>
            <pc:docMk/>
            <pc:sldMk cId="1720131818" sldId="273"/>
            <ac:picMk id="22" creationId="{302358A4-7384-4071-B3BF-88680E098481}"/>
          </ac:picMkLst>
        </pc:picChg>
        <pc:picChg chg="add del mod">
          <ac:chgData name="Gabriel Desmettre" userId="819f5044-2b2f-4766-8db1-15c2a9ce0a31" providerId="ADAL" clId="{0E06AEE9-6347-464D-8BB4-4217EBE76B4C}" dt="2021-11-26T09:17:58.191" v="11137" actId="478"/>
          <ac:picMkLst>
            <pc:docMk/>
            <pc:sldMk cId="1720131818" sldId="273"/>
            <ac:picMk id="28" creationId="{29921FCF-3D1A-467E-984E-3943A793E100}"/>
          </ac:picMkLst>
        </pc:picChg>
        <pc:picChg chg="add mod modCrop">
          <ac:chgData name="Gabriel Desmettre" userId="819f5044-2b2f-4766-8db1-15c2a9ce0a31" providerId="ADAL" clId="{0E06AEE9-6347-464D-8BB4-4217EBE76B4C}" dt="2021-11-26T09:18:14.205" v="11142" actId="14100"/>
          <ac:picMkLst>
            <pc:docMk/>
            <pc:sldMk cId="1720131818" sldId="273"/>
            <ac:picMk id="51" creationId="{6B39242B-EA42-4D2F-97D9-1D3D03197FDC}"/>
          </ac:picMkLst>
        </pc:picChg>
        <pc:cxnChg chg="add del mod">
          <ac:chgData name="Gabriel Desmettre" userId="819f5044-2b2f-4766-8db1-15c2a9ce0a31" providerId="ADAL" clId="{0E06AEE9-6347-464D-8BB4-4217EBE76B4C}" dt="2021-11-25T17:02:13.060" v="10734" actId="478"/>
          <ac:cxnSpMkLst>
            <pc:docMk/>
            <pc:sldMk cId="1720131818" sldId="273"/>
            <ac:cxnSpMk id="6" creationId="{DA2C7235-8A7F-44B3-969D-EF624B0C930D}"/>
          </ac:cxnSpMkLst>
        </pc:cxnChg>
        <pc:cxnChg chg="add mod">
          <ac:chgData name="Gabriel Desmettre" userId="819f5044-2b2f-4766-8db1-15c2a9ce0a31" providerId="ADAL" clId="{0E06AEE9-6347-464D-8BB4-4217EBE76B4C}" dt="2021-11-26T09:18:19.816" v="11143" actId="14100"/>
          <ac:cxnSpMkLst>
            <pc:docMk/>
            <pc:sldMk cId="1720131818" sldId="273"/>
            <ac:cxnSpMk id="13" creationId="{64BD230F-8C16-4E0C-9DF0-129CBD02486A}"/>
          </ac:cxnSpMkLst>
        </pc:cxnChg>
        <pc:cxnChg chg="add mod">
          <ac:chgData name="Gabriel Desmettre" userId="819f5044-2b2f-4766-8db1-15c2a9ce0a31" providerId="ADAL" clId="{0E06AEE9-6347-464D-8BB4-4217EBE76B4C}" dt="2021-11-26T09:14:04.262" v="11103" actId="1076"/>
          <ac:cxnSpMkLst>
            <pc:docMk/>
            <pc:sldMk cId="1720131818" sldId="273"/>
            <ac:cxnSpMk id="15" creationId="{7BDCE93D-93AB-4FB0-B982-AA277AB2AEC5}"/>
          </ac:cxnSpMkLst>
        </pc:cxnChg>
        <pc:cxnChg chg="add mod">
          <ac:chgData name="Gabriel Desmettre" userId="819f5044-2b2f-4766-8db1-15c2a9ce0a31" providerId="ADAL" clId="{0E06AEE9-6347-464D-8BB4-4217EBE76B4C}" dt="2021-11-26T09:14:04.262" v="11103" actId="1076"/>
          <ac:cxnSpMkLst>
            <pc:docMk/>
            <pc:sldMk cId="1720131818" sldId="273"/>
            <ac:cxnSpMk id="16" creationId="{52CFAE57-74E4-40DD-BA18-B63A1941AC4D}"/>
          </ac:cxnSpMkLst>
        </pc:cxnChg>
        <pc:cxnChg chg="add mod">
          <ac:chgData name="Gabriel Desmettre" userId="819f5044-2b2f-4766-8db1-15c2a9ce0a31" providerId="ADAL" clId="{0E06AEE9-6347-464D-8BB4-4217EBE76B4C}" dt="2021-11-26T09:14:04.262" v="11103" actId="1076"/>
          <ac:cxnSpMkLst>
            <pc:docMk/>
            <pc:sldMk cId="1720131818" sldId="273"/>
            <ac:cxnSpMk id="19" creationId="{6BF8E118-8746-4294-8FD7-6F230C12F419}"/>
          </ac:cxnSpMkLst>
        </pc:cxnChg>
        <pc:cxnChg chg="add mod ord">
          <ac:chgData name="Gabriel Desmettre" userId="819f5044-2b2f-4766-8db1-15c2a9ce0a31" providerId="ADAL" clId="{0E06AEE9-6347-464D-8BB4-4217EBE76B4C}" dt="2021-11-26T09:18:26.015" v="11144" actId="14100"/>
          <ac:cxnSpMkLst>
            <pc:docMk/>
            <pc:sldMk cId="1720131818" sldId="273"/>
            <ac:cxnSpMk id="23" creationId="{387675AF-29C1-415F-9E06-D7FE449A68F9}"/>
          </ac:cxnSpMkLst>
        </pc:cxnChg>
      </pc:sldChg>
      <pc:sldChg chg="addSp delSp modSp new mod">
        <pc:chgData name="Gabriel Desmettre" userId="819f5044-2b2f-4766-8db1-15c2a9ce0a31" providerId="ADAL" clId="{0E06AEE9-6347-464D-8BB4-4217EBE76B4C}" dt="2021-11-18T13:56:25.048" v="1495" actId="1076"/>
        <pc:sldMkLst>
          <pc:docMk/>
          <pc:sldMk cId="1570284745" sldId="274"/>
        </pc:sldMkLst>
        <pc:spChg chg="mod">
          <ac:chgData name="Gabriel Desmettre" userId="819f5044-2b2f-4766-8db1-15c2a9ce0a31" providerId="ADAL" clId="{0E06AEE9-6347-464D-8BB4-4217EBE76B4C}" dt="2021-11-18T12:55:33.285" v="1469" actId="20577"/>
          <ac:spMkLst>
            <pc:docMk/>
            <pc:sldMk cId="1570284745" sldId="274"/>
            <ac:spMk id="2" creationId="{1E77E45A-3235-44F7-932E-A7990BADAE6B}"/>
          </ac:spMkLst>
        </pc:spChg>
        <pc:spChg chg="del mod">
          <ac:chgData name="Gabriel Desmettre" userId="819f5044-2b2f-4766-8db1-15c2a9ce0a31" providerId="ADAL" clId="{0E06AEE9-6347-464D-8BB4-4217EBE76B4C}" dt="2021-11-18T13:55:37.596" v="1488"/>
          <ac:spMkLst>
            <pc:docMk/>
            <pc:sldMk cId="1570284745" sldId="274"/>
            <ac:spMk id="3" creationId="{7DCEC753-956F-4719-B0CF-D091989750E1}"/>
          </ac:spMkLst>
        </pc:spChg>
        <pc:spChg chg="add mod">
          <ac:chgData name="Gabriel Desmettre" userId="819f5044-2b2f-4766-8db1-15c2a9ce0a31" providerId="ADAL" clId="{0E06AEE9-6347-464D-8BB4-4217EBE76B4C}" dt="2021-11-18T13:56:25.048" v="1495" actId="1076"/>
          <ac:spMkLst>
            <pc:docMk/>
            <pc:sldMk cId="1570284745" sldId="274"/>
            <ac:spMk id="5" creationId="{C64265BB-74C1-4579-9A08-4A437F690F5C}"/>
          </ac:spMkLst>
        </pc:spChg>
        <pc:picChg chg="add mod">
          <ac:chgData name="Gabriel Desmettre" userId="819f5044-2b2f-4766-8db1-15c2a9ce0a31" providerId="ADAL" clId="{0E06AEE9-6347-464D-8BB4-4217EBE76B4C}" dt="2021-11-18T12:56:06.004" v="1474" actId="14100"/>
          <ac:picMkLst>
            <pc:docMk/>
            <pc:sldMk cId="1570284745" sldId="274"/>
            <ac:picMk id="1026" creationId="{AE12B18F-2537-4724-84EE-6C0726246D5A}"/>
          </ac:picMkLst>
        </pc:picChg>
      </pc:sldChg>
      <pc:sldChg chg="addSp delSp modSp new mod ord">
        <pc:chgData name="Gabriel Desmettre" userId="819f5044-2b2f-4766-8db1-15c2a9ce0a31" providerId="ADAL" clId="{0E06AEE9-6347-464D-8BB4-4217EBE76B4C}" dt="2021-11-26T10:21:03.903" v="11510" actId="115"/>
        <pc:sldMkLst>
          <pc:docMk/>
          <pc:sldMk cId="995730748" sldId="275"/>
        </pc:sldMkLst>
        <pc:spChg chg="mod">
          <ac:chgData name="Gabriel Desmettre" userId="819f5044-2b2f-4766-8db1-15c2a9ce0a31" providerId="ADAL" clId="{0E06AEE9-6347-464D-8BB4-4217EBE76B4C}" dt="2021-11-25T08:51:42.526" v="10248" actId="20577"/>
          <ac:spMkLst>
            <pc:docMk/>
            <pc:sldMk cId="995730748" sldId="275"/>
            <ac:spMk id="2" creationId="{9E3EE4EA-FD5B-4C10-84C1-78AE566F0A7C}"/>
          </ac:spMkLst>
        </pc:spChg>
        <pc:spChg chg="del mod">
          <ac:chgData name="Gabriel Desmettre" userId="819f5044-2b2f-4766-8db1-15c2a9ce0a31" providerId="ADAL" clId="{0E06AEE9-6347-464D-8BB4-4217EBE76B4C}" dt="2021-11-18T15:50:54.423" v="3581" actId="478"/>
          <ac:spMkLst>
            <pc:docMk/>
            <pc:sldMk cId="995730748" sldId="275"/>
            <ac:spMk id="3" creationId="{739BEC8A-0D82-49C1-A2D7-5E595E93FA78}"/>
          </ac:spMkLst>
        </pc:spChg>
        <pc:spChg chg="add mod">
          <ac:chgData name="Gabriel Desmettre" userId="819f5044-2b2f-4766-8db1-15c2a9ce0a31" providerId="ADAL" clId="{0E06AEE9-6347-464D-8BB4-4217EBE76B4C}" dt="2021-11-25T14:27:15.377" v="10561" actId="1036"/>
          <ac:spMkLst>
            <pc:docMk/>
            <pc:sldMk cId="995730748" sldId="275"/>
            <ac:spMk id="4" creationId="{B53FD517-6343-4E35-B67E-DF1C8E537C81}"/>
          </ac:spMkLst>
        </pc:spChg>
        <pc:spChg chg="add mod">
          <ac:chgData name="Gabriel Desmettre" userId="819f5044-2b2f-4766-8db1-15c2a9ce0a31" providerId="ADAL" clId="{0E06AEE9-6347-464D-8BB4-4217EBE76B4C}" dt="2021-11-25T14:27:16.348" v="10563" actId="1035"/>
          <ac:spMkLst>
            <pc:docMk/>
            <pc:sldMk cId="995730748" sldId="275"/>
            <ac:spMk id="5" creationId="{D811E656-8A7E-415F-8A9A-01BDBCD549C7}"/>
          </ac:spMkLst>
        </pc:spChg>
        <pc:spChg chg="add del mod">
          <ac:chgData name="Gabriel Desmettre" userId="819f5044-2b2f-4766-8db1-15c2a9ce0a31" providerId="ADAL" clId="{0E06AEE9-6347-464D-8BB4-4217EBE76B4C}" dt="2021-11-18T16:07:35.873" v="3975" actId="478"/>
          <ac:spMkLst>
            <pc:docMk/>
            <pc:sldMk cId="995730748" sldId="275"/>
            <ac:spMk id="6" creationId="{40B1D69B-261B-422A-96EB-388EDE91D9F5}"/>
          </ac:spMkLst>
        </pc:spChg>
        <pc:spChg chg="add mod">
          <ac:chgData name="Gabriel Desmettre" userId="819f5044-2b2f-4766-8db1-15c2a9ce0a31" providerId="ADAL" clId="{0E06AEE9-6347-464D-8BB4-4217EBE76B4C}" dt="2021-11-25T14:25:28.655" v="10546" actId="1076"/>
          <ac:spMkLst>
            <pc:docMk/>
            <pc:sldMk cId="995730748" sldId="275"/>
            <ac:spMk id="13" creationId="{3C0CFA85-3A43-4ED7-BD49-F9C36D487A71}"/>
          </ac:spMkLst>
        </pc:spChg>
        <pc:spChg chg="add mod">
          <ac:chgData name="Gabriel Desmettre" userId="819f5044-2b2f-4766-8db1-15c2a9ce0a31" providerId="ADAL" clId="{0E06AEE9-6347-464D-8BB4-4217EBE76B4C}" dt="2021-11-25T14:25:19.034" v="10545" actId="1076"/>
          <ac:spMkLst>
            <pc:docMk/>
            <pc:sldMk cId="995730748" sldId="275"/>
            <ac:spMk id="14" creationId="{D265D099-4B6E-4DB5-A348-F8BE1A45F3A2}"/>
          </ac:spMkLst>
        </pc:spChg>
        <pc:spChg chg="add mod">
          <ac:chgData name="Gabriel Desmettre" userId="819f5044-2b2f-4766-8db1-15c2a9ce0a31" providerId="ADAL" clId="{0E06AEE9-6347-464D-8BB4-4217EBE76B4C}" dt="2021-11-26T10:20:57.938" v="11507" actId="115"/>
          <ac:spMkLst>
            <pc:docMk/>
            <pc:sldMk cId="995730748" sldId="275"/>
            <ac:spMk id="15" creationId="{23CC331C-58DF-4E09-A903-6DCE29A9E6D2}"/>
          </ac:spMkLst>
        </pc:spChg>
        <pc:spChg chg="add mod">
          <ac:chgData name="Gabriel Desmettre" userId="819f5044-2b2f-4766-8db1-15c2a9ce0a31" providerId="ADAL" clId="{0E06AEE9-6347-464D-8BB4-4217EBE76B4C}" dt="2021-11-26T10:20:59.857" v="11508" actId="115"/>
          <ac:spMkLst>
            <pc:docMk/>
            <pc:sldMk cId="995730748" sldId="275"/>
            <ac:spMk id="16" creationId="{490D019C-D112-4D4E-9A07-1B17938A8854}"/>
          </ac:spMkLst>
        </pc:spChg>
        <pc:spChg chg="add mod">
          <ac:chgData name="Gabriel Desmettre" userId="819f5044-2b2f-4766-8db1-15c2a9ce0a31" providerId="ADAL" clId="{0E06AEE9-6347-464D-8BB4-4217EBE76B4C}" dt="2021-11-26T10:21:03.903" v="11510" actId="115"/>
          <ac:spMkLst>
            <pc:docMk/>
            <pc:sldMk cId="995730748" sldId="275"/>
            <ac:spMk id="17" creationId="{1FCD522F-D0CD-464E-89AD-8524D43DC931}"/>
          </ac:spMkLst>
        </pc:spChg>
        <pc:spChg chg="add mod">
          <ac:chgData name="Gabriel Desmettre" userId="819f5044-2b2f-4766-8db1-15c2a9ce0a31" providerId="ADAL" clId="{0E06AEE9-6347-464D-8BB4-4217EBE76B4C}" dt="2021-11-25T14:25:28.655" v="10546" actId="1076"/>
          <ac:spMkLst>
            <pc:docMk/>
            <pc:sldMk cId="995730748" sldId="275"/>
            <ac:spMk id="18" creationId="{B197BD87-4798-401C-B079-F5B1AC36BED2}"/>
          </ac:spMkLst>
        </pc:spChg>
        <pc:picChg chg="add mod">
          <ac:chgData name="Gabriel Desmettre" userId="819f5044-2b2f-4766-8db1-15c2a9ce0a31" providerId="ADAL" clId="{0E06AEE9-6347-464D-8BB4-4217EBE76B4C}" dt="2021-11-24T13:26:33.757" v="10094" actId="1038"/>
          <ac:picMkLst>
            <pc:docMk/>
            <pc:sldMk cId="995730748" sldId="275"/>
            <ac:picMk id="7" creationId="{1B58146E-EA79-4AA2-95A7-2FBD200A57EF}"/>
          </ac:picMkLst>
        </pc:picChg>
        <pc:picChg chg="add mod">
          <ac:chgData name="Gabriel Desmettre" userId="819f5044-2b2f-4766-8db1-15c2a9ce0a31" providerId="ADAL" clId="{0E06AEE9-6347-464D-8BB4-4217EBE76B4C}" dt="2021-11-24T13:26:33.757" v="10094" actId="1038"/>
          <ac:picMkLst>
            <pc:docMk/>
            <pc:sldMk cId="995730748" sldId="275"/>
            <ac:picMk id="8" creationId="{3A47B688-D78D-4FC7-A454-03467228DC6B}"/>
          </ac:picMkLst>
        </pc:picChg>
        <pc:picChg chg="add mod">
          <ac:chgData name="Gabriel Desmettre" userId="819f5044-2b2f-4766-8db1-15c2a9ce0a31" providerId="ADAL" clId="{0E06AEE9-6347-464D-8BB4-4217EBE76B4C}" dt="2021-11-24T13:26:33.757" v="10094" actId="1038"/>
          <ac:picMkLst>
            <pc:docMk/>
            <pc:sldMk cId="995730748" sldId="275"/>
            <ac:picMk id="9" creationId="{E80F35B2-C160-4200-B2A1-CE21290F1DA3}"/>
          </ac:picMkLst>
        </pc:picChg>
        <pc:picChg chg="add mod">
          <ac:chgData name="Gabriel Desmettre" userId="819f5044-2b2f-4766-8db1-15c2a9ce0a31" providerId="ADAL" clId="{0E06AEE9-6347-464D-8BB4-4217EBE76B4C}" dt="2021-11-24T13:26:33.757" v="10094" actId="1038"/>
          <ac:picMkLst>
            <pc:docMk/>
            <pc:sldMk cId="995730748" sldId="275"/>
            <ac:picMk id="10" creationId="{61752549-5FC2-4D57-8F37-CCD25A80D6CB}"/>
          </ac:picMkLst>
        </pc:picChg>
        <pc:picChg chg="add mod">
          <ac:chgData name="Gabriel Desmettre" userId="819f5044-2b2f-4766-8db1-15c2a9ce0a31" providerId="ADAL" clId="{0E06AEE9-6347-464D-8BB4-4217EBE76B4C}" dt="2021-11-24T13:26:33.757" v="10094" actId="1038"/>
          <ac:picMkLst>
            <pc:docMk/>
            <pc:sldMk cId="995730748" sldId="275"/>
            <ac:picMk id="11" creationId="{B8637025-233D-43C7-B84B-682CE5BC1129}"/>
          </ac:picMkLst>
        </pc:picChg>
        <pc:picChg chg="add mod">
          <ac:chgData name="Gabriel Desmettre" userId="819f5044-2b2f-4766-8db1-15c2a9ce0a31" providerId="ADAL" clId="{0E06AEE9-6347-464D-8BB4-4217EBE76B4C}" dt="2021-11-24T13:26:33.757" v="10094" actId="1038"/>
          <ac:picMkLst>
            <pc:docMk/>
            <pc:sldMk cId="995730748" sldId="275"/>
            <ac:picMk id="12" creationId="{23938136-65C6-45C3-AB19-80D6C627AB0E}"/>
          </ac:picMkLst>
        </pc:picChg>
      </pc:sldChg>
      <pc:sldChg chg="addSp modSp add mod">
        <pc:chgData name="Gabriel Desmettre" userId="819f5044-2b2f-4766-8db1-15c2a9ce0a31" providerId="ADAL" clId="{0E06AEE9-6347-464D-8BB4-4217EBE76B4C}" dt="2021-11-24T10:10:59.601" v="10055" actId="404"/>
        <pc:sldMkLst>
          <pc:docMk/>
          <pc:sldMk cId="4196220699" sldId="276"/>
        </pc:sldMkLst>
        <pc:spChg chg="mod">
          <ac:chgData name="Gabriel Desmettre" userId="819f5044-2b2f-4766-8db1-15c2a9ce0a31" providerId="ADAL" clId="{0E06AEE9-6347-464D-8BB4-4217EBE76B4C}" dt="2021-11-18T17:01:56.359" v="6227" actId="20577"/>
          <ac:spMkLst>
            <pc:docMk/>
            <pc:sldMk cId="4196220699" sldId="276"/>
            <ac:spMk id="2" creationId="{B6D94B4A-4C0D-48A2-9112-8A5D4E373C0F}"/>
          </ac:spMkLst>
        </pc:spChg>
        <pc:spChg chg="add mod">
          <ac:chgData name="Gabriel Desmettre" userId="819f5044-2b2f-4766-8db1-15c2a9ce0a31" providerId="ADAL" clId="{0E06AEE9-6347-464D-8BB4-4217EBE76B4C}" dt="2021-11-24T10:10:59.601" v="10055" actId="404"/>
          <ac:spMkLst>
            <pc:docMk/>
            <pc:sldMk cId="4196220699" sldId="276"/>
            <ac:spMk id="22" creationId="{303E66DD-5A62-46EB-9B27-B25D667C0271}"/>
          </ac:spMkLst>
        </pc:spChg>
        <pc:spChg chg="mod">
          <ac:chgData name="Gabriel Desmettre" userId="819f5044-2b2f-4766-8db1-15c2a9ce0a31" providerId="ADAL" clId="{0E06AEE9-6347-464D-8BB4-4217EBE76B4C}" dt="2021-11-18T16:59:50.215" v="6212" actId="1076"/>
          <ac:spMkLst>
            <pc:docMk/>
            <pc:sldMk cId="4196220699" sldId="276"/>
            <ac:spMk id="28" creationId="{4025ED00-C1AA-45F4-8BDC-071304E8E425}"/>
          </ac:spMkLst>
        </pc:spChg>
        <pc:picChg chg="mod">
          <ac:chgData name="Gabriel Desmettre" userId="819f5044-2b2f-4766-8db1-15c2a9ce0a31" providerId="ADAL" clId="{0E06AEE9-6347-464D-8BB4-4217EBE76B4C}" dt="2021-11-18T16:59:27.768" v="6205" actId="1076"/>
          <ac:picMkLst>
            <pc:docMk/>
            <pc:sldMk cId="4196220699" sldId="276"/>
            <ac:picMk id="14" creationId="{15E8E78F-B841-4BAD-B521-DBF7259822C9}"/>
          </ac:picMkLst>
        </pc:picChg>
        <pc:picChg chg="mod">
          <ac:chgData name="Gabriel Desmettre" userId="819f5044-2b2f-4766-8db1-15c2a9ce0a31" providerId="ADAL" clId="{0E06AEE9-6347-464D-8BB4-4217EBE76B4C}" dt="2021-11-18T16:59:50.215" v="6212" actId="1076"/>
          <ac:picMkLst>
            <pc:docMk/>
            <pc:sldMk cId="4196220699" sldId="276"/>
            <ac:picMk id="15" creationId="{0EE434CC-E9BD-455F-A6FE-F82E44C458AC}"/>
          </ac:picMkLst>
        </pc:picChg>
        <pc:picChg chg="mod">
          <ac:chgData name="Gabriel Desmettre" userId="819f5044-2b2f-4766-8db1-15c2a9ce0a31" providerId="ADAL" clId="{0E06AEE9-6347-464D-8BB4-4217EBE76B4C}" dt="2021-11-18T16:59:50.215" v="6212" actId="1076"/>
          <ac:picMkLst>
            <pc:docMk/>
            <pc:sldMk cId="4196220699" sldId="276"/>
            <ac:picMk id="16" creationId="{8E4561B0-49A5-4D31-9C70-9FF95BAD8E62}"/>
          </ac:picMkLst>
        </pc:picChg>
        <pc:picChg chg="mod">
          <ac:chgData name="Gabriel Desmettre" userId="819f5044-2b2f-4766-8db1-15c2a9ce0a31" providerId="ADAL" clId="{0E06AEE9-6347-464D-8BB4-4217EBE76B4C}" dt="2021-11-18T16:59:50.838" v="6213" actId="1076"/>
          <ac:picMkLst>
            <pc:docMk/>
            <pc:sldMk cId="4196220699" sldId="276"/>
            <ac:picMk id="17" creationId="{B5571459-53F8-4733-96FB-45DB071C5CF4}"/>
          </ac:picMkLst>
        </pc:picChg>
        <pc:picChg chg="mod">
          <ac:chgData name="Gabriel Desmettre" userId="819f5044-2b2f-4766-8db1-15c2a9ce0a31" providerId="ADAL" clId="{0E06AEE9-6347-464D-8BB4-4217EBE76B4C}" dt="2021-11-18T16:59:50.838" v="6213" actId="1076"/>
          <ac:picMkLst>
            <pc:docMk/>
            <pc:sldMk cId="4196220699" sldId="276"/>
            <ac:picMk id="19" creationId="{DFD3695C-667A-4DFA-9A47-A2B8F4BFB139}"/>
          </ac:picMkLst>
        </pc:picChg>
      </pc:sldChg>
      <pc:sldChg chg="addSp delSp modSp add mod">
        <pc:chgData name="Gabriel Desmettre" userId="819f5044-2b2f-4766-8db1-15c2a9ce0a31" providerId="ADAL" clId="{0E06AEE9-6347-464D-8BB4-4217EBE76B4C}" dt="2021-11-26T09:07:43.866" v="11059" actId="404"/>
        <pc:sldMkLst>
          <pc:docMk/>
          <pc:sldMk cId="66457982" sldId="277"/>
        </pc:sldMkLst>
        <pc:spChg chg="mod">
          <ac:chgData name="Gabriel Desmettre" userId="819f5044-2b2f-4766-8db1-15c2a9ce0a31" providerId="ADAL" clId="{0E06AEE9-6347-464D-8BB4-4217EBE76B4C}" dt="2021-11-26T09:07:33.236" v="11056" actId="1076"/>
          <ac:spMkLst>
            <pc:docMk/>
            <pc:sldMk cId="66457982" sldId="277"/>
            <ac:spMk id="2" creationId="{34752D25-30D4-44B7-8713-77B7FFCF4C4E}"/>
          </ac:spMkLst>
        </pc:spChg>
        <pc:spChg chg="del">
          <ac:chgData name="Gabriel Desmettre" userId="819f5044-2b2f-4766-8db1-15c2a9ce0a31" providerId="ADAL" clId="{0E06AEE9-6347-464D-8BB4-4217EBE76B4C}" dt="2021-11-18T16:29:28.554" v="4925" actId="478"/>
          <ac:spMkLst>
            <pc:docMk/>
            <pc:sldMk cId="66457982" sldId="277"/>
            <ac:spMk id="3" creationId="{F7E0D488-D3CA-41FF-A021-EA1DED59A862}"/>
          </ac:spMkLst>
        </pc:spChg>
        <pc:spChg chg="add mod">
          <ac:chgData name="Gabriel Desmettre" userId="819f5044-2b2f-4766-8db1-15c2a9ce0a31" providerId="ADAL" clId="{0E06AEE9-6347-464D-8BB4-4217EBE76B4C}" dt="2021-11-26T09:07:43.866" v="11059" actId="404"/>
          <ac:spMkLst>
            <pc:docMk/>
            <pc:sldMk cId="66457982" sldId="277"/>
            <ac:spMk id="5" creationId="{F6184B33-46A1-4B77-A941-F1297BA9C629}"/>
          </ac:spMkLst>
        </pc:spChg>
        <pc:spChg chg="add del mod">
          <ac:chgData name="Gabriel Desmettre" userId="819f5044-2b2f-4766-8db1-15c2a9ce0a31" providerId="ADAL" clId="{0E06AEE9-6347-464D-8BB4-4217EBE76B4C}" dt="2021-11-18T16:29:30.819" v="4926" actId="478"/>
          <ac:spMkLst>
            <pc:docMk/>
            <pc:sldMk cId="66457982" sldId="277"/>
            <ac:spMk id="6" creationId="{4CE2F572-9A5A-4AFA-AE66-0ED42B907FD9}"/>
          </ac:spMkLst>
        </pc:spChg>
        <pc:graphicFrameChg chg="mod modGraphic">
          <ac:chgData name="Gabriel Desmettre" userId="819f5044-2b2f-4766-8db1-15c2a9ce0a31" providerId="ADAL" clId="{0E06AEE9-6347-464D-8BB4-4217EBE76B4C}" dt="2021-11-26T09:07:35.388" v="11057" actId="1076"/>
          <ac:graphicFrameMkLst>
            <pc:docMk/>
            <pc:sldMk cId="66457982" sldId="277"/>
            <ac:graphicFrameMk id="4" creationId="{4D400750-0B4F-4919-B011-2BF1E38E7FA7}"/>
          </ac:graphicFrameMkLst>
        </pc:graphicFrameChg>
      </pc:sldChg>
      <pc:sldChg chg="add del">
        <pc:chgData name="Gabriel Desmettre" userId="819f5044-2b2f-4766-8db1-15c2a9ce0a31" providerId="ADAL" clId="{0E06AEE9-6347-464D-8BB4-4217EBE76B4C}" dt="2021-11-18T17:55:00.431" v="8077" actId="47"/>
        <pc:sldMkLst>
          <pc:docMk/>
          <pc:sldMk cId="2604385258" sldId="278"/>
        </pc:sldMkLst>
      </pc:sldChg>
      <pc:sldChg chg="addSp delSp modSp add mod">
        <pc:chgData name="Gabriel Desmettre" userId="819f5044-2b2f-4766-8db1-15c2a9ce0a31" providerId="ADAL" clId="{0E06AEE9-6347-464D-8BB4-4217EBE76B4C}" dt="2021-11-26T10:19:36.610" v="11505" actId="1037"/>
        <pc:sldMkLst>
          <pc:docMk/>
          <pc:sldMk cId="3751166290" sldId="278"/>
        </pc:sldMkLst>
        <pc:spChg chg="mod">
          <ac:chgData name="Gabriel Desmettre" userId="819f5044-2b2f-4766-8db1-15c2a9ce0a31" providerId="ADAL" clId="{0E06AEE9-6347-464D-8BB4-4217EBE76B4C}" dt="2021-11-23T16:53:53.386" v="9886" actId="20577"/>
          <ac:spMkLst>
            <pc:docMk/>
            <pc:sldMk cId="3751166290" sldId="278"/>
            <ac:spMk id="2" creationId="{B6D94B4A-4C0D-48A2-9112-8A5D4E373C0F}"/>
          </ac:spMkLst>
        </pc:spChg>
        <pc:spChg chg="del">
          <ac:chgData name="Gabriel Desmettre" userId="819f5044-2b2f-4766-8db1-15c2a9ce0a31" providerId="ADAL" clId="{0E06AEE9-6347-464D-8BB4-4217EBE76B4C}" dt="2021-11-19T14:52:40.345" v="8327" actId="478"/>
          <ac:spMkLst>
            <pc:docMk/>
            <pc:sldMk cId="3751166290" sldId="278"/>
            <ac:spMk id="12" creationId="{4666906E-652F-4D4C-9041-191E951AD615}"/>
          </ac:spMkLst>
        </pc:spChg>
        <pc:spChg chg="add del mod">
          <ac:chgData name="Gabriel Desmettre" userId="819f5044-2b2f-4766-8db1-15c2a9ce0a31" providerId="ADAL" clId="{0E06AEE9-6347-464D-8BB4-4217EBE76B4C}" dt="2021-11-19T14:55:57.900" v="8399" actId="478"/>
          <ac:spMkLst>
            <pc:docMk/>
            <pc:sldMk cId="3751166290" sldId="278"/>
            <ac:spMk id="18" creationId="{01A69BA1-E981-4F41-80B5-34EC002653E7}"/>
          </ac:spMkLst>
        </pc:spChg>
        <pc:spChg chg="add mod">
          <ac:chgData name="Gabriel Desmettre" userId="819f5044-2b2f-4766-8db1-15c2a9ce0a31" providerId="ADAL" clId="{0E06AEE9-6347-464D-8BB4-4217EBE76B4C}" dt="2021-11-23T16:53:40.809" v="9882"/>
          <ac:spMkLst>
            <pc:docMk/>
            <pc:sldMk cId="3751166290" sldId="278"/>
            <ac:spMk id="18" creationId="{18926D17-46A3-4A8F-B65B-441E4AD0D485}"/>
          </ac:spMkLst>
        </pc:spChg>
        <pc:spChg chg="mod">
          <ac:chgData name="Gabriel Desmettre" userId="819f5044-2b2f-4766-8db1-15c2a9ce0a31" providerId="ADAL" clId="{0E06AEE9-6347-464D-8BB4-4217EBE76B4C}" dt="2021-11-26T10:19:36.610" v="11505" actId="1037"/>
          <ac:spMkLst>
            <pc:docMk/>
            <pc:sldMk cId="3751166290" sldId="278"/>
            <ac:spMk id="31" creationId="{2FFC7A9B-4C99-4F84-9908-614176E09DAB}"/>
          </ac:spMkLst>
        </pc:spChg>
        <pc:spChg chg="mod">
          <ac:chgData name="Gabriel Desmettre" userId="819f5044-2b2f-4766-8db1-15c2a9ce0a31" providerId="ADAL" clId="{0E06AEE9-6347-464D-8BB4-4217EBE76B4C}" dt="2021-11-26T10:19:36.610" v="11505" actId="1037"/>
          <ac:spMkLst>
            <pc:docMk/>
            <pc:sldMk cId="3751166290" sldId="278"/>
            <ac:spMk id="32" creationId="{64FC9F3F-28C1-4B3A-9A1A-2ABC779710F6}"/>
          </ac:spMkLst>
        </pc:spChg>
        <pc:spChg chg="mod">
          <ac:chgData name="Gabriel Desmettre" userId="819f5044-2b2f-4766-8db1-15c2a9ce0a31" providerId="ADAL" clId="{0E06AEE9-6347-464D-8BB4-4217EBE76B4C}" dt="2021-11-26T10:19:36.610" v="11505" actId="1037"/>
          <ac:spMkLst>
            <pc:docMk/>
            <pc:sldMk cId="3751166290" sldId="278"/>
            <ac:spMk id="33" creationId="{2C223122-7951-4F11-B97C-9BAD37AE2E77}"/>
          </ac:spMkLst>
        </pc:spChg>
        <pc:spChg chg="mod">
          <ac:chgData name="Gabriel Desmettre" userId="819f5044-2b2f-4766-8db1-15c2a9ce0a31" providerId="ADAL" clId="{0E06AEE9-6347-464D-8BB4-4217EBE76B4C}" dt="2021-11-25T14:23:06.507" v="10541" actId="20577"/>
          <ac:spMkLst>
            <pc:docMk/>
            <pc:sldMk cId="3751166290" sldId="278"/>
            <ac:spMk id="34" creationId="{404057C6-16AD-48A8-91B2-DCA3656A4658}"/>
          </ac:spMkLst>
        </pc:spChg>
        <pc:spChg chg="mod">
          <ac:chgData name="Gabriel Desmettre" userId="819f5044-2b2f-4766-8db1-15c2a9ce0a31" providerId="ADAL" clId="{0E06AEE9-6347-464D-8BB4-4217EBE76B4C}" dt="2021-11-25T14:23:22.576" v="10543" actId="14100"/>
          <ac:spMkLst>
            <pc:docMk/>
            <pc:sldMk cId="3751166290" sldId="278"/>
            <ac:spMk id="35" creationId="{CCA2E4B2-73E3-486B-A776-CFA2D15CCA04}"/>
          </ac:spMkLst>
        </pc:spChg>
        <pc:spChg chg="mod">
          <ac:chgData name="Gabriel Desmettre" userId="819f5044-2b2f-4766-8db1-15c2a9ce0a31" providerId="ADAL" clId="{0E06AEE9-6347-464D-8BB4-4217EBE76B4C}" dt="2021-11-25T13:28:01.366" v="10539"/>
          <ac:spMkLst>
            <pc:docMk/>
            <pc:sldMk cId="3751166290" sldId="278"/>
            <ac:spMk id="36" creationId="{28CD3553-BD3D-4A92-ABDF-C5050CEB0A6F}"/>
          </ac:spMkLst>
        </pc:spChg>
        <pc:picChg chg="mod">
          <ac:chgData name="Gabriel Desmettre" userId="819f5044-2b2f-4766-8db1-15c2a9ce0a31" providerId="ADAL" clId="{0E06AEE9-6347-464D-8BB4-4217EBE76B4C}" dt="2021-11-26T10:19:36.610" v="11505" actId="1037"/>
          <ac:picMkLst>
            <pc:docMk/>
            <pc:sldMk cId="3751166290" sldId="278"/>
            <ac:picMk id="13" creationId="{491A9156-57B3-4123-A6AC-F1555CA0857A}"/>
          </ac:picMkLst>
        </pc:picChg>
        <pc:picChg chg="mod">
          <ac:chgData name="Gabriel Desmettre" userId="819f5044-2b2f-4766-8db1-15c2a9ce0a31" providerId="ADAL" clId="{0E06AEE9-6347-464D-8BB4-4217EBE76B4C}" dt="2021-11-26T10:19:36.610" v="11505" actId="1037"/>
          <ac:picMkLst>
            <pc:docMk/>
            <pc:sldMk cId="3751166290" sldId="278"/>
            <ac:picMk id="14" creationId="{15E8E78F-B841-4BAD-B521-DBF7259822C9}"/>
          </ac:picMkLst>
        </pc:picChg>
        <pc:picChg chg="mod">
          <ac:chgData name="Gabriel Desmettre" userId="819f5044-2b2f-4766-8db1-15c2a9ce0a31" providerId="ADAL" clId="{0E06AEE9-6347-464D-8BB4-4217EBE76B4C}" dt="2021-11-26T10:19:36.610" v="11505" actId="1037"/>
          <ac:picMkLst>
            <pc:docMk/>
            <pc:sldMk cId="3751166290" sldId="278"/>
            <ac:picMk id="15" creationId="{0EE434CC-E9BD-455F-A6FE-F82E44C458AC}"/>
          </ac:picMkLst>
        </pc:picChg>
      </pc:sldChg>
      <pc:sldChg chg="addSp delSp modSp add mod ord">
        <pc:chgData name="Gabriel Desmettre" userId="819f5044-2b2f-4766-8db1-15c2a9ce0a31" providerId="ADAL" clId="{0E06AEE9-6347-464D-8BB4-4217EBE76B4C}" dt="2021-11-26T10:34:42.916" v="11622"/>
        <pc:sldMkLst>
          <pc:docMk/>
          <pc:sldMk cId="218255720" sldId="279"/>
        </pc:sldMkLst>
        <pc:spChg chg="mod">
          <ac:chgData name="Gabriel Desmettre" userId="819f5044-2b2f-4766-8db1-15c2a9ce0a31" providerId="ADAL" clId="{0E06AEE9-6347-464D-8BB4-4217EBE76B4C}" dt="2021-11-25T14:35:33.555" v="10578" actId="403"/>
          <ac:spMkLst>
            <pc:docMk/>
            <pc:sldMk cId="218255720" sldId="279"/>
            <ac:spMk id="2" creationId="{99C01B23-60C5-4BDD-96BB-69260CD90DEF}"/>
          </ac:spMkLst>
        </pc:spChg>
        <pc:spChg chg="del mod">
          <ac:chgData name="Gabriel Desmettre" userId="819f5044-2b2f-4766-8db1-15c2a9ce0a31" providerId="ADAL" clId="{0E06AEE9-6347-464D-8BB4-4217EBE76B4C}" dt="2021-11-23T16:50:45.960" v="9792" actId="478"/>
          <ac:spMkLst>
            <pc:docMk/>
            <pc:sldMk cId="218255720" sldId="279"/>
            <ac:spMk id="3" creationId="{DC133F82-7666-4D91-B0CF-8EA42D902117}"/>
          </ac:spMkLst>
        </pc:spChg>
        <pc:spChg chg="add del mod">
          <ac:chgData name="Gabriel Desmettre" userId="819f5044-2b2f-4766-8db1-15c2a9ce0a31" providerId="ADAL" clId="{0E06AEE9-6347-464D-8BB4-4217EBE76B4C}" dt="2021-11-23T16:50:21.643" v="9787" actId="21"/>
          <ac:spMkLst>
            <pc:docMk/>
            <pc:sldMk cId="218255720" sldId="279"/>
            <ac:spMk id="6" creationId="{CC441773-D62F-491B-B18A-FA5FC2E20F16}"/>
          </ac:spMkLst>
        </pc:spChg>
        <pc:spChg chg="add del mod">
          <ac:chgData name="Gabriel Desmettre" userId="819f5044-2b2f-4766-8db1-15c2a9ce0a31" providerId="ADAL" clId="{0E06AEE9-6347-464D-8BB4-4217EBE76B4C}" dt="2021-11-23T16:50:47.686" v="9793" actId="478"/>
          <ac:spMkLst>
            <pc:docMk/>
            <pc:sldMk cId="218255720" sldId="279"/>
            <ac:spMk id="8" creationId="{2502B9FA-8DC4-471F-A213-E951CED65D0D}"/>
          </ac:spMkLst>
        </pc:spChg>
        <pc:spChg chg="add mod">
          <ac:chgData name="Gabriel Desmettre" userId="819f5044-2b2f-4766-8db1-15c2a9ce0a31" providerId="ADAL" clId="{0E06AEE9-6347-464D-8BB4-4217EBE76B4C}" dt="2021-11-25T14:36:07.409" v="10607" actId="1076"/>
          <ac:spMkLst>
            <pc:docMk/>
            <pc:sldMk cId="218255720" sldId="279"/>
            <ac:spMk id="9" creationId="{4EC25FD4-DF0C-4F7E-83BF-DEECF007D938}"/>
          </ac:spMkLst>
        </pc:spChg>
        <pc:graphicFrameChg chg="del">
          <ac:chgData name="Gabriel Desmettre" userId="819f5044-2b2f-4766-8db1-15c2a9ce0a31" providerId="ADAL" clId="{0E06AEE9-6347-464D-8BB4-4217EBE76B4C}" dt="2021-11-23T16:01:51.821" v="8616" actId="478"/>
          <ac:graphicFrameMkLst>
            <pc:docMk/>
            <pc:sldMk cId="218255720" sldId="279"/>
            <ac:graphicFrameMk id="4" creationId="{EBEE9490-30B5-4D75-AA74-96D277CA1147}"/>
          </ac:graphicFrameMkLst>
        </pc:graphicFrameChg>
      </pc:sldChg>
      <pc:sldChg chg="addSp delSp modSp new mod ord">
        <pc:chgData name="Gabriel Desmettre" userId="819f5044-2b2f-4766-8db1-15c2a9ce0a31" providerId="ADAL" clId="{0E06AEE9-6347-464D-8BB4-4217EBE76B4C}" dt="2021-11-26T10:34:42.916" v="11622"/>
        <pc:sldMkLst>
          <pc:docMk/>
          <pc:sldMk cId="3363571418" sldId="280"/>
        </pc:sldMkLst>
        <pc:spChg chg="del">
          <ac:chgData name="Gabriel Desmettre" userId="819f5044-2b2f-4766-8db1-15c2a9ce0a31" providerId="ADAL" clId="{0E06AEE9-6347-464D-8BB4-4217EBE76B4C}" dt="2021-11-23T16:48:00.279" v="9685" actId="478"/>
          <ac:spMkLst>
            <pc:docMk/>
            <pc:sldMk cId="3363571418" sldId="280"/>
            <ac:spMk id="2" creationId="{71554A16-928A-4F8D-ABF5-E86D633865E4}"/>
          </ac:spMkLst>
        </pc:spChg>
        <pc:spChg chg="del">
          <ac:chgData name="Gabriel Desmettre" userId="819f5044-2b2f-4766-8db1-15c2a9ce0a31" providerId="ADAL" clId="{0E06AEE9-6347-464D-8BB4-4217EBE76B4C}" dt="2021-11-23T16:48:01.567" v="9686" actId="478"/>
          <ac:spMkLst>
            <pc:docMk/>
            <pc:sldMk cId="3363571418" sldId="280"/>
            <ac:spMk id="3" creationId="{19BBDCDD-0E4C-4D15-B075-AE522629809D}"/>
          </ac:spMkLst>
        </pc:spChg>
        <pc:spChg chg="add mod">
          <ac:chgData name="Gabriel Desmettre" userId="819f5044-2b2f-4766-8db1-15c2a9ce0a31" providerId="ADAL" clId="{0E06AEE9-6347-464D-8BB4-4217EBE76B4C}" dt="2021-11-24T13:29:41.441" v="10155" actId="14100"/>
          <ac:spMkLst>
            <pc:docMk/>
            <pc:sldMk cId="3363571418" sldId="280"/>
            <ac:spMk id="7" creationId="{F9B03B00-FBF0-4659-BAB4-061CB3AC065A}"/>
          </ac:spMkLst>
        </pc:spChg>
        <pc:spChg chg="add mod">
          <ac:chgData name="Gabriel Desmettre" userId="819f5044-2b2f-4766-8db1-15c2a9ce0a31" providerId="ADAL" clId="{0E06AEE9-6347-464D-8BB4-4217EBE76B4C}" dt="2021-11-23T16:49:43.591" v="9775" actId="14100"/>
          <ac:spMkLst>
            <pc:docMk/>
            <pc:sldMk cId="3363571418" sldId="280"/>
            <ac:spMk id="8" creationId="{830B7EB0-2388-4B83-AE6C-352632AD1E57}"/>
          </ac:spMkLst>
        </pc:spChg>
        <pc:picChg chg="add mod">
          <ac:chgData name="Gabriel Desmettre" userId="819f5044-2b2f-4766-8db1-15c2a9ce0a31" providerId="ADAL" clId="{0E06AEE9-6347-464D-8BB4-4217EBE76B4C}" dt="2021-11-24T13:29:54.872" v="10178" actId="1038"/>
          <ac:picMkLst>
            <pc:docMk/>
            <pc:sldMk cId="3363571418" sldId="280"/>
            <ac:picMk id="5" creationId="{5C3A145E-7F48-426C-93BD-CD3C10F7E68E}"/>
          </ac:picMkLst>
        </pc:picChg>
      </pc:sldChg>
      <pc:sldChg chg="addSp delSp modSp add mod ord">
        <pc:chgData name="Gabriel Desmettre" userId="819f5044-2b2f-4766-8db1-15c2a9ce0a31" providerId="ADAL" clId="{0E06AEE9-6347-464D-8BB4-4217EBE76B4C}" dt="2021-11-26T10:34:42.916" v="11622"/>
        <pc:sldMkLst>
          <pc:docMk/>
          <pc:sldMk cId="2844238118" sldId="281"/>
        </pc:sldMkLst>
        <pc:spChg chg="del">
          <ac:chgData name="Gabriel Desmettre" userId="819f5044-2b2f-4766-8db1-15c2a9ce0a31" providerId="ADAL" clId="{0E06AEE9-6347-464D-8BB4-4217EBE76B4C}" dt="2021-11-23T16:47:57.542" v="9683" actId="478"/>
          <ac:spMkLst>
            <pc:docMk/>
            <pc:sldMk cId="2844238118" sldId="281"/>
            <ac:spMk id="2" creationId="{71554A16-928A-4F8D-ABF5-E86D633865E4}"/>
          </ac:spMkLst>
        </pc:spChg>
        <pc:spChg chg="del">
          <ac:chgData name="Gabriel Desmettre" userId="819f5044-2b2f-4766-8db1-15c2a9ce0a31" providerId="ADAL" clId="{0E06AEE9-6347-464D-8BB4-4217EBE76B4C}" dt="2021-11-23T16:47:58.291" v="9684" actId="478"/>
          <ac:spMkLst>
            <pc:docMk/>
            <pc:sldMk cId="2844238118" sldId="281"/>
            <ac:spMk id="3" creationId="{19BBDCDD-0E4C-4D15-B075-AE522629809D}"/>
          </ac:spMkLst>
        </pc:spChg>
        <pc:spChg chg="add mod">
          <ac:chgData name="Gabriel Desmettre" userId="819f5044-2b2f-4766-8db1-15c2a9ce0a31" providerId="ADAL" clId="{0E06AEE9-6347-464D-8BB4-4217EBE76B4C}" dt="2021-11-24T13:29:45.488" v="10156" actId="14100"/>
          <ac:spMkLst>
            <pc:docMk/>
            <pc:sldMk cId="2844238118" sldId="281"/>
            <ac:spMk id="8" creationId="{FDEF5489-A2BB-4E85-A16A-D48EFE19B0B8}"/>
          </ac:spMkLst>
        </pc:spChg>
        <pc:spChg chg="add mod">
          <ac:chgData name="Gabriel Desmettre" userId="819f5044-2b2f-4766-8db1-15c2a9ce0a31" providerId="ADAL" clId="{0E06AEE9-6347-464D-8BB4-4217EBE76B4C}" dt="2021-11-23T16:50:04.992" v="9781"/>
          <ac:spMkLst>
            <pc:docMk/>
            <pc:sldMk cId="2844238118" sldId="281"/>
            <ac:spMk id="9" creationId="{73631C1A-EAC5-4F3F-B6E8-56DEFE91BC69}"/>
          </ac:spMkLst>
        </pc:spChg>
        <pc:picChg chg="del">
          <ac:chgData name="Gabriel Desmettre" userId="819f5044-2b2f-4766-8db1-15c2a9ce0a31" providerId="ADAL" clId="{0E06AEE9-6347-464D-8BB4-4217EBE76B4C}" dt="2021-11-23T16:47:18.680" v="9680" actId="478"/>
          <ac:picMkLst>
            <pc:docMk/>
            <pc:sldMk cId="2844238118" sldId="281"/>
            <ac:picMk id="5" creationId="{5C3A145E-7F48-426C-93BD-CD3C10F7E68E}"/>
          </ac:picMkLst>
        </pc:picChg>
        <pc:picChg chg="add mod">
          <ac:chgData name="Gabriel Desmettre" userId="819f5044-2b2f-4766-8db1-15c2a9ce0a31" providerId="ADAL" clId="{0E06AEE9-6347-464D-8BB4-4217EBE76B4C}" dt="2021-11-23T16:49:59.445" v="9779" actId="1076"/>
          <ac:picMkLst>
            <pc:docMk/>
            <pc:sldMk cId="2844238118" sldId="281"/>
            <ac:picMk id="6" creationId="{EEA7FCCE-8049-4034-BCF7-A7A3047C1F2D}"/>
          </ac:picMkLst>
        </pc:picChg>
      </pc:sldChg>
      <pc:sldChg chg="addSp delSp modSp add mod ord">
        <pc:chgData name="Gabriel Desmettre" userId="819f5044-2b2f-4766-8db1-15c2a9ce0a31" providerId="ADAL" clId="{0E06AEE9-6347-464D-8BB4-4217EBE76B4C}" dt="2021-11-26T10:34:42.916" v="11622"/>
        <pc:sldMkLst>
          <pc:docMk/>
          <pc:sldMk cId="2739656140" sldId="282"/>
        </pc:sldMkLst>
        <pc:spChg chg="del">
          <ac:chgData name="Gabriel Desmettre" userId="819f5044-2b2f-4766-8db1-15c2a9ce0a31" providerId="ADAL" clId="{0E06AEE9-6347-464D-8BB4-4217EBE76B4C}" dt="2021-11-23T16:48:06.693" v="9688" actId="478"/>
          <ac:spMkLst>
            <pc:docMk/>
            <pc:sldMk cId="2739656140" sldId="282"/>
            <ac:spMk id="2" creationId="{71554A16-928A-4F8D-ABF5-E86D633865E4}"/>
          </ac:spMkLst>
        </pc:spChg>
        <pc:spChg chg="del">
          <ac:chgData name="Gabriel Desmettre" userId="819f5044-2b2f-4766-8db1-15c2a9ce0a31" providerId="ADAL" clId="{0E06AEE9-6347-464D-8BB4-4217EBE76B4C}" dt="2021-11-23T16:48:05.621" v="9687" actId="478"/>
          <ac:spMkLst>
            <pc:docMk/>
            <pc:sldMk cId="2739656140" sldId="282"/>
            <ac:spMk id="3" creationId="{19BBDCDD-0E4C-4D15-B075-AE522629809D}"/>
          </ac:spMkLst>
        </pc:spChg>
        <pc:spChg chg="add mod">
          <ac:chgData name="Gabriel Desmettre" userId="819f5044-2b2f-4766-8db1-15c2a9ce0a31" providerId="ADAL" clId="{0E06AEE9-6347-464D-8BB4-4217EBE76B4C}" dt="2021-11-23T16:50:06.495" v="9782"/>
          <ac:spMkLst>
            <pc:docMk/>
            <pc:sldMk cId="2739656140" sldId="282"/>
            <ac:spMk id="7" creationId="{B394F77D-84E7-4B19-99F0-B4DC29B104DD}"/>
          </ac:spMkLst>
        </pc:spChg>
        <pc:spChg chg="add mod">
          <ac:chgData name="Gabriel Desmettre" userId="819f5044-2b2f-4766-8db1-15c2a9ce0a31" providerId="ADAL" clId="{0E06AEE9-6347-464D-8BB4-4217EBE76B4C}" dt="2021-11-23T16:50:34.256" v="9791" actId="1076"/>
          <ac:spMkLst>
            <pc:docMk/>
            <pc:sldMk cId="2739656140" sldId="282"/>
            <ac:spMk id="8" creationId="{5B33E331-BEF3-4871-B57E-B9FECFF8A4CA}"/>
          </ac:spMkLst>
        </pc:spChg>
        <pc:picChg chg="del">
          <ac:chgData name="Gabriel Desmettre" userId="819f5044-2b2f-4766-8db1-15c2a9ce0a31" providerId="ADAL" clId="{0E06AEE9-6347-464D-8BB4-4217EBE76B4C}" dt="2021-11-23T16:47:20.021" v="9681" actId="478"/>
          <ac:picMkLst>
            <pc:docMk/>
            <pc:sldMk cId="2739656140" sldId="282"/>
            <ac:picMk id="5" creationId="{5C3A145E-7F48-426C-93BD-CD3C10F7E68E}"/>
          </ac:picMkLst>
        </pc:picChg>
        <pc:picChg chg="add mod">
          <ac:chgData name="Gabriel Desmettre" userId="819f5044-2b2f-4766-8db1-15c2a9ce0a31" providerId="ADAL" clId="{0E06AEE9-6347-464D-8BB4-4217EBE76B4C}" dt="2021-11-24T13:29:51.301" v="10161" actId="1038"/>
          <ac:picMkLst>
            <pc:docMk/>
            <pc:sldMk cId="2739656140" sldId="282"/>
            <ac:picMk id="6" creationId="{BAC4976C-18FF-44BB-9FDE-86F733F4D2C5}"/>
          </ac:picMkLst>
        </pc:picChg>
      </pc:sldChg>
      <pc:sldChg chg="addSp delSp modSp new del mod ord">
        <pc:chgData name="Gabriel Desmettre" userId="819f5044-2b2f-4766-8db1-15c2a9ce0a31" providerId="ADAL" clId="{0E06AEE9-6347-464D-8BB4-4217EBE76B4C}" dt="2021-11-25T16:55:08.453" v="10656" actId="47"/>
        <pc:sldMkLst>
          <pc:docMk/>
          <pc:sldMk cId="2892849856" sldId="283"/>
        </pc:sldMkLst>
        <pc:spChg chg="del">
          <ac:chgData name="Gabriel Desmettre" userId="819f5044-2b2f-4766-8db1-15c2a9ce0a31" providerId="ADAL" clId="{0E06AEE9-6347-464D-8BB4-4217EBE76B4C}" dt="2021-11-23T17:01:44.427" v="10022" actId="478"/>
          <ac:spMkLst>
            <pc:docMk/>
            <pc:sldMk cId="2892849856" sldId="283"/>
            <ac:spMk id="2" creationId="{C00B3786-88D5-4F64-A082-F0AE4127499A}"/>
          </ac:spMkLst>
        </pc:spChg>
        <pc:spChg chg="del">
          <ac:chgData name="Gabriel Desmettre" userId="819f5044-2b2f-4766-8db1-15c2a9ce0a31" providerId="ADAL" clId="{0E06AEE9-6347-464D-8BB4-4217EBE76B4C}" dt="2021-11-23T17:01:44.427" v="10022" actId="478"/>
          <ac:spMkLst>
            <pc:docMk/>
            <pc:sldMk cId="2892849856" sldId="283"/>
            <ac:spMk id="3" creationId="{BE979C4D-DB4B-4B51-A19B-08AB4145BB21}"/>
          </ac:spMkLst>
        </pc:spChg>
        <pc:spChg chg="add mod">
          <ac:chgData name="Gabriel Desmettre" userId="819f5044-2b2f-4766-8db1-15c2a9ce0a31" providerId="ADAL" clId="{0E06AEE9-6347-464D-8BB4-4217EBE76B4C}" dt="2021-11-23T17:01:41.620" v="10021"/>
          <ac:spMkLst>
            <pc:docMk/>
            <pc:sldMk cId="2892849856" sldId="283"/>
            <ac:spMk id="4" creationId="{A855307F-EDA3-4BC1-AB90-88668A2A903E}"/>
          </ac:spMkLst>
        </pc:spChg>
      </pc:sldChg>
      <pc:sldChg chg="modSp add mod ord">
        <pc:chgData name="Gabriel Desmettre" userId="819f5044-2b2f-4766-8db1-15c2a9ce0a31" providerId="ADAL" clId="{0E06AEE9-6347-464D-8BB4-4217EBE76B4C}" dt="2021-11-26T10:34:50.371" v="11624"/>
        <pc:sldMkLst>
          <pc:docMk/>
          <pc:sldMk cId="4227397882" sldId="284"/>
        </pc:sldMkLst>
        <pc:spChg chg="mod">
          <ac:chgData name="Gabriel Desmettre" userId="819f5044-2b2f-4766-8db1-15c2a9ce0a31" providerId="ADAL" clId="{0E06AEE9-6347-464D-8BB4-4217EBE76B4C}" dt="2021-11-25T16:52:16.065" v="10651" actId="14100"/>
          <ac:spMkLst>
            <pc:docMk/>
            <pc:sldMk cId="4227397882" sldId="284"/>
            <ac:spMk id="2" creationId="{99C01B23-60C5-4BDD-96BB-69260CD90DEF}"/>
          </ac:spMkLst>
        </pc:spChg>
      </pc:sldChg>
      <pc:sldChg chg="addSp delSp modSp add del mod">
        <pc:chgData name="Gabriel Desmettre" userId="819f5044-2b2f-4766-8db1-15c2a9ce0a31" providerId="ADAL" clId="{0E06AEE9-6347-464D-8BB4-4217EBE76B4C}" dt="2021-11-25T17:04:58.892" v="10783" actId="47"/>
        <pc:sldMkLst>
          <pc:docMk/>
          <pc:sldMk cId="24922912" sldId="285"/>
        </pc:sldMkLst>
        <pc:spChg chg="mod">
          <ac:chgData name="Gabriel Desmettre" userId="819f5044-2b2f-4766-8db1-15c2a9ce0a31" providerId="ADAL" clId="{0E06AEE9-6347-464D-8BB4-4217EBE76B4C}" dt="2021-11-25T16:55:05.794" v="10655"/>
          <ac:spMkLst>
            <pc:docMk/>
            <pc:sldMk cId="24922912" sldId="285"/>
            <ac:spMk id="4" creationId="{0DF125C6-B0E7-4E0C-9232-0906BD80D5A2}"/>
          </ac:spMkLst>
        </pc:spChg>
        <pc:spChg chg="del">
          <ac:chgData name="Gabriel Desmettre" userId="819f5044-2b2f-4766-8db1-15c2a9ce0a31" providerId="ADAL" clId="{0E06AEE9-6347-464D-8BB4-4217EBE76B4C}" dt="2021-11-25T16:56:10.141" v="10660" actId="478"/>
          <ac:spMkLst>
            <pc:docMk/>
            <pc:sldMk cId="24922912" sldId="285"/>
            <ac:spMk id="18" creationId="{FEFBB7A4-B43F-4FF7-A6FE-E0C460F94F19}"/>
          </ac:spMkLst>
        </pc:spChg>
        <pc:spChg chg="add mod">
          <ac:chgData name="Gabriel Desmettre" userId="819f5044-2b2f-4766-8db1-15c2a9ce0a31" providerId="ADAL" clId="{0E06AEE9-6347-464D-8BB4-4217EBE76B4C}" dt="2021-11-25T16:57:27.496" v="10666" actId="20577"/>
          <ac:spMkLst>
            <pc:docMk/>
            <pc:sldMk cId="24922912" sldId="285"/>
            <ac:spMk id="20" creationId="{C4260938-483C-40E9-BEE6-AA0CB1566E06}"/>
          </ac:spMkLst>
        </pc:spChg>
        <pc:spChg chg="del">
          <ac:chgData name="Gabriel Desmettre" userId="819f5044-2b2f-4766-8db1-15c2a9ce0a31" providerId="ADAL" clId="{0E06AEE9-6347-464D-8BB4-4217EBE76B4C}" dt="2021-11-25T16:56:10.141" v="10660" actId="478"/>
          <ac:spMkLst>
            <pc:docMk/>
            <pc:sldMk cId="24922912" sldId="285"/>
            <ac:spMk id="21" creationId="{E5146FA5-48E4-40E9-BADC-71B555A5E17C}"/>
          </ac:spMkLst>
        </pc:spChg>
        <pc:spChg chg="add mod">
          <ac:chgData name="Gabriel Desmettre" userId="819f5044-2b2f-4766-8db1-15c2a9ce0a31" providerId="ADAL" clId="{0E06AEE9-6347-464D-8BB4-4217EBE76B4C}" dt="2021-11-25T16:57:54.613" v="10704" actId="14100"/>
          <ac:spMkLst>
            <pc:docMk/>
            <pc:sldMk cId="24922912" sldId="285"/>
            <ac:spMk id="22" creationId="{32095394-B4F1-413A-82EC-0E787B553AA7}"/>
          </ac:spMkLst>
        </pc:spChg>
        <pc:spChg chg="mod">
          <ac:chgData name="Gabriel Desmettre" userId="819f5044-2b2f-4766-8db1-15c2a9ce0a31" providerId="ADAL" clId="{0E06AEE9-6347-464D-8BB4-4217EBE76B4C}" dt="2021-11-25T16:57:13.104" v="10662" actId="1076"/>
          <ac:spMkLst>
            <pc:docMk/>
            <pc:sldMk cId="24922912" sldId="285"/>
            <ac:spMk id="28" creationId="{3AE8CB94-9232-4678-8794-E9ADF9569D3B}"/>
          </ac:spMkLst>
        </pc:spChg>
        <pc:spChg chg="mod">
          <ac:chgData name="Gabriel Desmettre" userId="819f5044-2b2f-4766-8db1-15c2a9ce0a31" providerId="ADAL" clId="{0E06AEE9-6347-464D-8BB4-4217EBE76B4C}" dt="2021-11-25T16:57:13.104" v="10662" actId="1076"/>
          <ac:spMkLst>
            <pc:docMk/>
            <pc:sldMk cId="24922912" sldId="285"/>
            <ac:spMk id="29" creationId="{1601829A-7DCC-4E9E-8CFA-24565534D9FD}"/>
          </ac:spMkLst>
        </pc:spChg>
        <pc:spChg chg="mod">
          <ac:chgData name="Gabriel Desmettre" userId="819f5044-2b2f-4766-8db1-15c2a9ce0a31" providerId="ADAL" clId="{0E06AEE9-6347-464D-8BB4-4217EBE76B4C}" dt="2021-11-25T16:57:13.104" v="10662" actId="1076"/>
          <ac:spMkLst>
            <pc:docMk/>
            <pc:sldMk cId="24922912" sldId="285"/>
            <ac:spMk id="30" creationId="{6D8F074B-E34F-4CAE-AA86-C748416EA00F}"/>
          </ac:spMkLst>
        </pc:spChg>
        <pc:spChg chg="mod">
          <ac:chgData name="Gabriel Desmettre" userId="819f5044-2b2f-4766-8db1-15c2a9ce0a31" providerId="ADAL" clId="{0E06AEE9-6347-464D-8BB4-4217EBE76B4C}" dt="2021-11-25T16:57:13.104" v="10662" actId="1076"/>
          <ac:spMkLst>
            <pc:docMk/>
            <pc:sldMk cId="24922912" sldId="285"/>
            <ac:spMk id="31" creationId="{726A14DA-0491-4477-87CE-5B20DB1D5B02}"/>
          </ac:spMkLst>
        </pc:spChg>
        <pc:spChg chg="del">
          <ac:chgData name="Gabriel Desmettre" userId="819f5044-2b2f-4766-8db1-15c2a9ce0a31" providerId="ADAL" clId="{0E06AEE9-6347-464D-8BB4-4217EBE76B4C}" dt="2021-11-25T16:56:10.141" v="10660" actId="478"/>
          <ac:spMkLst>
            <pc:docMk/>
            <pc:sldMk cId="24922912" sldId="285"/>
            <ac:spMk id="32" creationId="{4BC3A324-8798-4D9A-975F-F06E5606BDC5}"/>
          </ac:spMkLst>
        </pc:spChg>
        <pc:picChg chg="mod">
          <ac:chgData name="Gabriel Desmettre" userId="819f5044-2b2f-4766-8db1-15c2a9ce0a31" providerId="ADAL" clId="{0E06AEE9-6347-464D-8BB4-4217EBE76B4C}" dt="2021-11-25T16:57:13.104" v="10662" actId="1076"/>
          <ac:picMkLst>
            <pc:docMk/>
            <pc:sldMk cId="24922912" sldId="285"/>
            <ac:picMk id="6" creationId="{D39E4BA6-7882-48EC-B858-E7C04F8F6F28}"/>
          </ac:picMkLst>
        </pc:picChg>
        <pc:picChg chg="del">
          <ac:chgData name="Gabriel Desmettre" userId="819f5044-2b2f-4766-8db1-15c2a9ce0a31" providerId="ADAL" clId="{0E06AEE9-6347-464D-8BB4-4217EBE76B4C}" dt="2021-11-25T16:56:02.208" v="10658" actId="478"/>
          <ac:picMkLst>
            <pc:docMk/>
            <pc:sldMk cId="24922912" sldId="285"/>
            <ac:picMk id="8" creationId="{157A7109-5840-4C01-BFE9-C5A753EFA9B6}"/>
          </ac:picMkLst>
        </pc:picChg>
        <pc:picChg chg="del">
          <ac:chgData name="Gabriel Desmettre" userId="819f5044-2b2f-4766-8db1-15c2a9ce0a31" providerId="ADAL" clId="{0E06AEE9-6347-464D-8BB4-4217EBE76B4C}" dt="2021-11-25T16:56:02.847" v="10659" actId="478"/>
          <ac:picMkLst>
            <pc:docMk/>
            <pc:sldMk cId="24922912" sldId="285"/>
            <ac:picMk id="10" creationId="{73E6F980-786E-462E-82DF-27EA63768D1A}"/>
          </ac:picMkLst>
        </pc:picChg>
        <pc:cxnChg chg="mod">
          <ac:chgData name="Gabriel Desmettre" userId="819f5044-2b2f-4766-8db1-15c2a9ce0a31" providerId="ADAL" clId="{0E06AEE9-6347-464D-8BB4-4217EBE76B4C}" dt="2021-11-25T16:57:13.104" v="10662" actId="1076"/>
          <ac:cxnSpMkLst>
            <pc:docMk/>
            <pc:sldMk cId="24922912" sldId="285"/>
            <ac:cxnSpMk id="12" creationId="{D806727C-B48B-4671-AF50-E7BDF7CDE7A5}"/>
          </ac:cxnSpMkLst>
        </pc:cxnChg>
        <pc:cxnChg chg="mod">
          <ac:chgData name="Gabriel Desmettre" userId="819f5044-2b2f-4766-8db1-15c2a9ce0a31" providerId="ADAL" clId="{0E06AEE9-6347-464D-8BB4-4217EBE76B4C}" dt="2021-11-25T16:57:13.104" v="10662" actId="1076"/>
          <ac:cxnSpMkLst>
            <pc:docMk/>
            <pc:sldMk cId="24922912" sldId="285"/>
            <ac:cxnSpMk id="13" creationId="{BA0BA803-C23D-4E02-B086-F552438F9C05}"/>
          </ac:cxnSpMkLst>
        </pc:cxnChg>
        <pc:cxnChg chg="mod">
          <ac:chgData name="Gabriel Desmettre" userId="819f5044-2b2f-4766-8db1-15c2a9ce0a31" providerId="ADAL" clId="{0E06AEE9-6347-464D-8BB4-4217EBE76B4C}" dt="2021-11-25T16:57:13.104" v="10662" actId="1076"/>
          <ac:cxnSpMkLst>
            <pc:docMk/>
            <pc:sldMk cId="24922912" sldId="285"/>
            <ac:cxnSpMk id="14" creationId="{8CB93A33-AD72-4357-B698-A0B17F58D554}"/>
          </ac:cxnSpMkLst>
        </pc:cxnChg>
        <pc:cxnChg chg="mod">
          <ac:chgData name="Gabriel Desmettre" userId="819f5044-2b2f-4766-8db1-15c2a9ce0a31" providerId="ADAL" clId="{0E06AEE9-6347-464D-8BB4-4217EBE76B4C}" dt="2021-11-25T16:57:13.104" v="10662" actId="1076"/>
          <ac:cxnSpMkLst>
            <pc:docMk/>
            <pc:sldMk cId="24922912" sldId="285"/>
            <ac:cxnSpMk id="15" creationId="{C7A33C7D-0B1A-44D6-A3A1-DCD972811E9F}"/>
          </ac:cxnSpMkLst>
        </pc:cxnChg>
        <pc:cxnChg chg="mod">
          <ac:chgData name="Gabriel Desmettre" userId="819f5044-2b2f-4766-8db1-15c2a9ce0a31" providerId="ADAL" clId="{0E06AEE9-6347-464D-8BB4-4217EBE76B4C}" dt="2021-11-25T16:57:13.104" v="10662" actId="1076"/>
          <ac:cxnSpMkLst>
            <pc:docMk/>
            <pc:sldMk cId="24922912" sldId="285"/>
            <ac:cxnSpMk id="16" creationId="{E8154962-CA92-497F-B4C0-1A026131FD6C}"/>
          </ac:cxnSpMkLst>
        </pc:cxnChg>
        <pc:cxnChg chg="del">
          <ac:chgData name="Gabriel Desmettre" userId="819f5044-2b2f-4766-8db1-15c2a9ce0a31" providerId="ADAL" clId="{0E06AEE9-6347-464D-8BB4-4217EBE76B4C}" dt="2021-11-25T16:56:10.141" v="10660" actId="478"/>
          <ac:cxnSpMkLst>
            <pc:docMk/>
            <pc:sldMk cId="24922912" sldId="285"/>
            <ac:cxnSpMk id="17" creationId="{221EE342-44B6-494B-B025-50186352CEEC}"/>
          </ac:cxnSpMkLst>
        </pc:cxnChg>
      </pc:sldChg>
      <pc:sldChg chg="addSp delSp modSp add del mod">
        <pc:chgData name="Gabriel Desmettre" userId="819f5044-2b2f-4766-8db1-15c2a9ce0a31" providerId="ADAL" clId="{0E06AEE9-6347-464D-8BB4-4217EBE76B4C}" dt="2021-11-25T17:04:55.825" v="10782" actId="47"/>
        <pc:sldMkLst>
          <pc:docMk/>
          <pc:sldMk cId="2469990149" sldId="286"/>
        </pc:sldMkLst>
        <pc:spChg chg="add mod">
          <ac:chgData name="Gabriel Desmettre" userId="819f5044-2b2f-4766-8db1-15c2a9ce0a31" providerId="ADAL" clId="{0E06AEE9-6347-464D-8BB4-4217EBE76B4C}" dt="2021-11-25T16:59:18.532" v="10721" actId="164"/>
          <ac:spMkLst>
            <pc:docMk/>
            <pc:sldMk cId="2469990149" sldId="286"/>
            <ac:spMk id="2" creationId="{43F7433B-4E78-45AF-8B75-47559CFF75F4}"/>
          </ac:spMkLst>
        </pc:spChg>
        <pc:spChg chg="del">
          <ac:chgData name="Gabriel Desmettre" userId="819f5044-2b2f-4766-8db1-15c2a9ce0a31" providerId="ADAL" clId="{0E06AEE9-6347-464D-8BB4-4217EBE76B4C}" dt="2021-11-25T16:58:21.205" v="10709" actId="478"/>
          <ac:spMkLst>
            <pc:docMk/>
            <pc:sldMk cId="2469990149" sldId="286"/>
            <ac:spMk id="18" creationId="{FEFBB7A4-B43F-4FF7-A6FE-E0C460F94F19}"/>
          </ac:spMkLst>
        </pc:spChg>
        <pc:spChg chg="del">
          <ac:chgData name="Gabriel Desmettre" userId="819f5044-2b2f-4766-8db1-15c2a9ce0a31" providerId="ADAL" clId="{0E06AEE9-6347-464D-8BB4-4217EBE76B4C}" dt="2021-11-25T16:58:24.011" v="10711" actId="478"/>
          <ac:spMkLst>
            <pc:docMk/>
            <pc:sldMk cId="2469990149" sldId="286"/>
            <ac:spMk id="21" creationId="{E5146FA5-48E4-40E9-BADC-71B555A5E17C}"/>
          </ac:spMkLst>
        </pc:spChg>
        <pc:spChg chg="add mod">
          <ac:chgData name="Gabriel Desmettre" userId="819f5044-2b2f-4766-8db1-15c2a9ce0a31" providerId="ADAL" clId="{0E06AEE9-6347-464D-8BB4-4217EBE76B4C}" dt="2021-11-25T16:59:33.649" v="10724" actId="1076"/>
          <ac:spMkLst>
            <pc:docMk/>
            <pc:sldMk cId="2469990149" sldId="286"/>
            <ac:spMk id="23" creationId="{C123315D-B070-4A32-B893-4A7AAA177585}"/>
          </ac:spMkLst>
        </pc:spChg>
        <pc:spChg chg="add mod">
          <ac:chgData name="Gabriel Desmettre" userId="819f5044-2b2f-4766-8db1-15c2a9ce0a31" providerId="ADAL" clId="{0E06AEE9-6347-464D-8BB4-4217EBE76B4C}" dt="2021-11-25T16:59:40.849" v="10726" actId="1076"/>
          <ac:spMkLst>
            <pc:docMk/>
            <pc:sldMk cId="2469990149" sldId="286"/>
            <ac:spMk id="24" creationId="{3266D9DD-83E5-4116-9F18-1BC51D14B11F}"/>
          </ac:spMkLst>
        </pc:spChg>
        <pc:spChg chg="del">
          <ac:chgData name="Gabriel Desmettre" userId="819f5044-2b2f-4766-8db1-15c2a9ce0a31" providerId="ADAL" clId="{0E06AEE9-6347-464D-8BB4-4217EBE76B4C}" dt="2021-11-25T16:58:16.696" v="10706" actId="478"/>
          <ac:spMkLst>
            <pc:docMk/>
            <pc:sldMk cId="2469990149" sldId="286"/>
            <ac:spMk id="28" creationId="{3AE8CB94-9232-4678-8794-E9ADF9569D3B}"/>
          </ac:spMkLst>
        </pc:spChg>
        <pc:spChg chg="del">
          <ac:chgData name="Gabriel Desmettre" userId="819f5044-2b2f-4766-8db1-15c2a9ce0a31" providerId="ADAL" clId="{0E06AEE9-6347-464D-8BB4-4217EBE76B4C}" dt="2021-11-25T16:58:18.347" v="10707" actId="478"/>
          <ac:spMkLst>
            <pc:docMk/>
            <pc:sldMk cId="2469990149" sldId="286"/>
            <ac:spMk id="29" creationId="{1601829A-7DCC-4E9E-8CFA-24565534D9FD}"/>
          </ac:spMkLst>
        </pc:spChg>
        <pc:spChg chg="del">
          <ac:chgData name="Gabriel Desmettre" userId="819f5044-2b2f-4766-8db1-15c2a9ce0a31" providerId="ADAL" clId="{0E06AEE9-6347-464D-8BB4-4217EBE76B4C}" dt="2021-11-25T16:58:15.393" v="10705" actId="478"/>
          <ac:spMkLst>
            <pc:docMk/>
            <pc:sldMk cId="2469990149" sldId="286"/>
            <ac:spMk id="30" creationId="{6D8F074B-E34F-4CAE-AA86-C748416EA00F}"/>
          </ac:spMkLst>
        </pc:spChg>
        <pc:spChg chg="del">
          <ac:chgData name="Gabriel Desmettre" userId="819f5044-2b2f-4766-8db1-15c2a9ce0a31" providerId="ADAL" clId="{0E06AEE9-6347-464D-8BB4-4217EBE76B4C}" dt="2021-11-25T16:58:15.393" v="10705" actId="478"/>
          <ac:spMkLst>
            <pc:docMk/>
            <pc:sldMk cId="2469990149" sldId="286"/>
            <ac:spMk id="31" creationId="{726A14DA-0491-4477-87CE-5B20DB1D5B02}"/>
          </ac:spMkLst>
        </pc:spChg>
        <pc:spChg chg="del">
          <ac:chgData name="Gabriel Desmettre" userId="819f5044-2b2f-4766-8db1-15c2a9ce0a31" providerId="ADAL" clId="{0E06AEE9-6347-464D-8BB4-4217EBE76B4C}" dt="2021-11-25T16:58:20.319" v="10708" actId="478"/>
          <ac:spMkLst>
            <pc:docMk/>
            <pc:sldMk cId="2469990149" sldId="286"/>
            <ac:spMk id="32" creationId="{4BC3A324-8798-4D9A-975F-F06E5606BDC5}"/>
          </ac:spMkLst>
        </pc:spChg>
        <pc:grpChg chg="add mod">
          <ac:chgData name="Gabriel Desmettre" userId="819f5044-2b2f-4766-8db1-15c2a9ce0a31" providerId="ADAL" clId="{0E06AEE9-6347-464D-8BB4-4217EBE76B4C}" dt="2021-11-25T16:59:21.994" v="10722" actId="1076"/>
          <ac:grpSpMkLst>
            <pc:docMk/>
            <pc:sldMk cId="2469990149" sldId="286"/>
            <ac:grpSpMk id="5" creationId="{4B134998-E04E-4FE1-933D-E058832115F7}"/>
          </ac:grpSpMkLst>
        </pc:grpChg>
        <pc:picChg chg="del">
          <ac:chgData name="Gabriel Desmettre" userId="819f5044-2b2f-4766-8db1-15c2a9ce0a31" providerId="ADAL" clId="{0E06AEE9-6347-464D-8BB4-4217EBE76B4C}" dt="2021-11-25T16:58:15.393" v="10705" actId="478"/>
          <ac:picMkLst>
            <pc:docMk/>
            <pc:sldMk cId="2469990149" sldId="286"/>
            <ac:picMk id="6" creationId="{D39E4BA6-7882-48EC-B858-E7C04F8F6F28}"/>
          </ac:picMkLst>
        </pc:picChg>
        <pc:picChg chg="mod">
          <ac:chgData name="Gabriel Desmettre" userId="819f5044-2b2f-4766-8db1-15c2a9ce0a31" providerId="ADAL" clId="{0E06AEE9-6347-464D-8BB4-4217EBE76B4C}" dt="2021-11-25T16:58:39.003" v="10716" actId="14100"/>
          <ac:picMkLst>
            <pc:docMk/>
            <pc:sldMk cId="2469990149" sldId="286"/>
            <ac:picMk id="8" creationId="{157A7109-5840-4C01-BFE9-C5A753EFA9B6}"/>
          </ac:picMkLst>
        </pc:picChg>
        <pc:picChg chg="mod">
          <ac:chgData name="Gabriel Desmettre" userId="819f5044-2b2f-4766-8db1-15c2a9ce0a31" providerId="ADAL" clId="{0E06AEE9-6347-464D-8BB4-4217EBE76B4C}" dt="2021-11-25T16:59:18.532" v="10721" actId="164"/>
          <ac:picMkLst>
            <pc:docMk/>
            <pc:sldMk cId="2469990149" sldId="286"/>
            <ac:picMk id="10" creationId="{73E6F980-786E-462E-82DF-27EA63768D1A}"/>
          </ac:picMkLst>
        </pc:picChg>
        <pc:cxnChg chg="del">
          <ac:chgData name="Gabriel Desmettre" userId="819f5044-2b2f-4766-8db1-15c2a9ce0a31" providerId="ADAL" clId="{0E06AEE9-6347-464D-8BB4-4217EBE76B4C}" dt="2021-11-25T16:58:15.393" v="10705" actId="478"/>
          <ac:cxnSpMkLst>
            <pc:docMk/>
            <pc:sldMk cId="2469990149" sldId="286"/>
            <ac:cxnSpMk id="12" creationId="{D806727C-B48B-4671-AF50-E7BDF7CDE7A5}"/>
          </ac:cxnSpMkLst>
        </pc:cxnChg>
        <pc:cxnChg chg="del">
          <ac:chgData name="Gabriel Desmettre" userId="819f5044-2b2f-4766-8db1-15c2a9ce0a31" providerId="ADAL" clId="{0E06AEE9-6347-464D-8BB4-4217EBE76B4C}" dt="2021-11-25T16:58:15.393" v="10705" actId="478"/>
          <ac:cxnSpMkLst>
            <pc:docMk/>
            <pc:sldMk cId="2469990149" sldId="286"/>
            <ac:cxnSpMk id="13" creationId="{BA0BA803-C23D-4E02-B086-F552438F9C05}"/>
          </ac:cxnSpMkLst>
        </pc:cxnChg>
        <pc:cxnChg chg="del">
          <ac:chgData name="Gabriel Desmettre" userId="819f5044-2b2f-4766-8db1-15c2a9ce0a31" providerId="ADAL" clId="{0E06AEE9-6347-464D-8BB4-4217EBE76B4C}" dt="2021-11-25T16:58:15.393" v="10705" actId="478"/>
          <ac:cxnSpMkLst>
            <pc:docMk/>
            <pc:sldMk cId="2469990149" sldId="286"/>
            <ac:cxnSpMk id="14" creationId="{8CB93A33-AD72-4357-B698-A0B17F58D554}"/>
          </ac:cxnSpMkLst>
        </pc:cxnChg>
        <pc:cxnChg chg="del">
          <ac:chgData name="Gabriel Desmettre" userId="819f5044-2b2f-4766-8db1-15c2a9ce0a31" providerId="ADAL" clId="{0E06AEE9-6347-464D-8BB4-4217EBE76B4C}" dt="2021-11-25T16:58:15.393" v="10705" actId="478"/>
          <ac:cxnSpMkLst>
            <pc:docMk/>
            <pc:sldMk cId="2469990149" sldId="286"/>
            <ac:cxnSpMk id="15" creationId="{C7A33C7D-0B1A-44D6-A3A1-DCD972811E9F}"/>
          </ac:cxnSpMkLst>
        </pc:cxnChg>
        <pc:cxnChg chg="del">
          <ac:chgData name="Gabriel Desmettre" userId="819f5044-2b2f-4766-8db1-15c2a9ce0a31" providerId="ADAL" clId="{0E06AEE9-6347-464D-8BB4-4217EBE76B4C}" dt="2021-11-25T16:58:15.393" v="10705" actId="478"/>
          <ac:cxnSpMkLst>
            <pc:docMk/>
            <pc:sldMk cId="2469990149" sldId="286"/>
            <ac:cxnSpMk id="16" creationId="{E8154962-CA92-497F-B4C0-1A026131FD6C}"/>
          </ac:cxnSpMkLst>
        </pc:cxnChg>
        <pc:cxnChg chg="del">
          <ac:chgData name="Gabriel Desmettre" userId="819f5044-2b2f-4766-8db1-15c2a9ce0a31" providerId="ADAL" clId="{0E06AEE9-6347-464D-8BB4-4217EBE76B4C}" dt="2021-11-25T16:58:21.793" v="10710" actId="478"/>
          <ac:cxnSpMkLst>
            <pc:docMk/>
            <pc:sldMk cId="2469990149" sldId="286"/>
            <ac:cxnSpMk id="17" creationId="{221EE342-44B6-494B-B025-50186352CEEC}"/>
          </ac:cxnSpMkLst>
        </pc:cxnChg>
        <pc:cxnChg chg="add mod">
          <ac:chgData name="Gabriel Desmettre" userId="819f5044-2b2f-4766-8db1-15c2a9ce0a31" providerId="ADAL" clId="{0E06AEE9-6347-464D-8BB4-4217EBE76B4C}" dt="2021-11-25T16:59:37.393" v="10725" actId="14100"/>
          <ac:cxnSpMkLst>
            <pc:docMk/>
            <pc:sldMk cId="2469990149" sldId="286"/>
            <ac:cxnSpMk id="22" creationId="{85E65600-2F96-4F21-A446-29951CB7B871}"/>
          </ac:cxnSpMkLst>
        </pc:cxnChg>
      </pc:sldChg>
      <pc:sldChg chg="addSp delSp modSp add mod ord">
        <pc:chgData name="Gabriel Desmettre" userId="819f5044-2b2f-4766-8db1-15c2a9ce0a31" providerId="ADAL" clId="{0E06AEE9-6347-464D-8BB4-4217EBE76B4C}" dt="2021-11-26T10:13:17.542" v="11496" actId="1035"/>
        <pc:sldMkLst>
          <pc:docMk/>
          <pc:sldMk cId="1401971244" sldId="287"/>
        </pc:sldMkLst>
        <pc:spChg chg="add mod">
          <ac:chgData name="Gabriel Desmettre" userId="819f5044-2b2f-4766-8db1-15c2a9ce0a31" providerId="ADAL" clId="{0E06AEE9-6347-464D-8BB4-4217EBE76B4C}" dt="2021-11-26T10:12:45.271" v="11486" actId="1037"/>
          <ac:spMkLst>
            <pc:docMk/>
            <pc:sldMk cId="1401971244" sldId="287"/>
            <ac:spMk id="2" creationId="{C36D6892-E9D3-499D-881C-B09475C21BE1}"/>
          </ac:spMkLst>
        </pc:spChg>
        <pc:spChg chg="del mod">
          <ac:chgData name="Gabriel Desmettre" userId="819f5044-2b2f-4766-8db1-15c2a9ce0a31" providerId="ADAL" clId="{0E06AEE9-6347-464D-8BB4-4217EBE76B4C}" dt="2021-11-26T09:35:52.879" v="11239" actId="478"/>
          <ac:spMkLst>
            <pc:docMk/>
            <pc:sldMk cId="1401971244" sldId="287"/>
            <ac:spMk id="3" creationId="{F7E0D488-D3CA-41FF-A021-EA1DED59A862}"/>
          </ac:spMkLst>
        </pc:spChg>
        <pc:spChg chg="mod">
          <ac:chgData name="Gabriel Desmettre" userId="819f5044-2b2f-4766-8db1-15c2a9ce0a31" providerId="ADAL" clId="{0E06AEE9-6347-464D-8BB4-4217EBE76B4C}" dt="2021-11-26T10:12:27.630" v="11446" actId="14100"/>
          <ac:spMkLst>
            <pc:docMk/>
            <pc:sldMk cId="1401971244" sldId="287"/>
            <ac:spMk id="4" creationId="{0DF125C6-B0E7-4E0C-9232-0906BD80D5A2}"/>
          </ac:spMkLst>
        </pc:spChg>
        <pc:spChg chg="add del mod">
          <ac:chgData name="Gabriel Desmettre" userId="819f5044-2b2f-4766-8db1-15c2a9ce0a31" providerId="ADAL" clId="{0E06AEE9-6347-464D-8BB4-4217EBE76B4C}" dt="2021-11-26T09:35:54.703" v="11240" actId="478"/>
          <ac:spMkLst>
            <pc:docMk/>
            <pc:sldMk cId="1401971244" sldId="287"/>
            <ac:spMk id="7" creationId="{0CED5203-D9EC-4FD9-BE66-26ECEAD95769}"/>
          </ac:spMkLst>
        </pc:spChg>
        <pc:spChg chg="mod">
          <ac:chgData name="Gabriel Desmettre" userId="819f5044-2b2f-4766-8db1-15c2a9ce0a31" providerId="ADAL" clId="{0E06AEE9-6347-464D-8BB4-4217EBE76B4C}" dt="2021-11-26T10:12:41.283" v="11480" actId="1035"/>
          <ac:spMkLst>
            <pc:docMk/>
            <pc:sldMk cId="1401971244" sldId="287"/>
            <ac:spMk id="18" creationId="{FEFBB7A4-B43F-4FF7-A6FE-E0C460F94F19}"/>
          </ac:spMkLst>
        </pc:spChg>
        <pc:spChg chg="mod">
          <ac:chgData name="Gabriel Desmettre" userId="819f5044-2b2f-4766-8db1-15c2a9ce0a31" providerId="ADAL" clId="{0E06AEE9-6347-464D-8BB4-4217EBE76B4C}" dt="2021-11-26T10:12:41.283" v="11480" actId="1035"/>
          <ac:spMkLst>
            <pc:docMk/>
            <pc:sldMk cId="1401971244" sldId="287"/>
            <ac:spMk id="21" creationId="{E5146FA5-48E4-40E9-BADC-71B555A5E17C}"/>
          </ac:spMkLst>
        </pc:spChg>
        <pc:spChg chg="del">
          <ac:chgData name="Gabriel Desmettre" userId="819f5044-2b2f-4766-8db1-15c2a9ce0a31" providerId="ADAL" clId="{0E06AEE9-6347-464D-8BB4-4217EBE76B4C}" dt="2021-11-26T09:35:52.879" v="11239" actId="478"/>
          <ac:spMkLst>
            <pc:docMk/>
            <pc:sldMk cId="1401971244" sldId="287"/>
            <ac:spMk id="28" creationId="{3AE8CB94-9232-4678-8794-E9ADF9569D3B}"/>
          </ac:spMkLst>
        </pc:spChg>
        <pc:spChg chg="del">
          <ac:chgData name="Gabriel Desmettre" userId="819f5044-2b2f-4766-8db1-15c2a9ce0a31" providerId="ADAL" clId="{0E06AEE9-6347-464D-8BB4-4217EBE76B4C}" dt="2021-11-26T09:35:52.879" v="11239" actId="478"/>
          <ac:spMkLst>
            <pc:docMk/>
            <pc:sldMk cId="1401971244" sldId="287"/>
            <ac:spMk id="29" creationId="{1601829A-7DCC-4E9E-8CFA-24565534D9FD}"/>
          </ac:spMkLst>
        </pc:spChg>
        <pc:spChg chg="del">
          <ac:chgData name="Gabriel Desmettre" userId="819f5044-2b2f-4766-8db1-15c2a9ce0a31" providerId="ADAL" clId="{0E06AEE9-6347-464D-8BB4-4217EBE76B4C}" dt="2021-11-26T09:35:52.879" v="11239" actId="478"/>
          <ac:spMkLst>
            <pc:docMk/>
            <pc:sldMk cId="1401971244" sldId="287"/>
            <ac:spMk id="30" creationId="{6D8F074B-E34F-4CAE-AA86-C748416EA00F}"/>
          </ac:spMkLst>
        </pc:spChg>
        <pc:spChg chg="del">
          <ac:chgData name="Gabriel Desmettre" userId="819f5044-2b2f-4766-8db1-15c2a9ce0a31" providerId="ADAL" clId="{0E06AEE9-6347-464D-8BB4-4217EBE76B4C}" dt="2021-11-26T09:35:52.879" v="11239" actId="478"/>
          <ac:spMkLst>
            <pc:docMk/>
            <pc:sldMk cId="1401971244" sldId="287"/>
            <ac:spMk id="31" creationId="{726A14DA-0491-4477-87CE-5B20DB1D5B02}"/>
          </ac:spMkLst>
        </pc:spChg>
        <pc:spChg chg="del">
          <ac:chgData name="Gabriel Desmettre" userId="819f5044-2b2f-4766-8db1-15c2a9ce0a31" providerId="ADAL" clId="{0E06AEE9-6347-464D-8BB4-4217EBE76B4C}" dt="2021-11-26T09:36:14.513" v="11245" actId="478"/>
          <ac:spMkLst>
            <pc:docMk/>
            <pc:sldMk cId="1401971244" sldId="287"/>
            <ac:spMk id="32" creationId="{4BC3A324-8798-4D9A-975F-F06E5606BDC5}"/>
          </ac:spMkLst>
        </pc:spChg>
        <pc:grpChg chg="add mod">
          <ac:chgData name="Gabriel Desmettre" userId="819f5044-2b2f-4766-8db1-15c2a9ce0a31" providerId="ADAL" clId="{0E06AEE9-6347-464D-8BB4-4217EBE76B4C}" dt="2021-11-26T10:13:17.542" v="11496" actId="1035"/>
          <ac:grpSpMkLst>
            <pc:docMk/>
            <pc:sldMk cId="1401971244" sldId="287"/>
            <ac:grpSpMk id="23" creationId="{0F42D50D-FD34-4AEC-9162-7EA5B5F845B7}"/>
          </ac:grpSpMkLst>
        </pc:grpChg>
        <pc:picChg chg="del">
          <ac:chgData name="Gabriel Desmettre" userId="819f5044-2b2f-4766-8db1-15c2a9ce0a31" providerId="ADAL" clId="{0E06AEE9-6347-464D-8BB4-4217EBE76B4C}" dt="2021-11-26T09:35:52.879" v="11239" actId="478"/>
          <ac:picMkLst>
            <pc:docMk/>
            <pc:sldMk cId="1401971244" sldId="287"/>
            <ac:picMk id="6" creationId="{D39E4BA6-7882-48EC-B858-E7C04F8F6F28}"/>
          </ac:picMkLst>
        </pc:picChg>
        <pc:picChg chg="mod">
          <ac:chgData name="Gabriel Desmettre" userId="819f5044-2b2f-4766-8db1-15c2a9ce0a31" providerId="ADAL" clId="{0E06AEE9-6347-464D-8BB4-4217EBE76B4C}" dt="2021-11-26T10:12:41.283" v="11480" actId="1035"/>
          <ac:picMkLst>
            <pc:docMk/>
            <pc:sldMk cId="1401971244" sldId="287"/>
            <ac:picMk id="8" creationId="{157A7109-5840-4C01-BFE9-C5A753EFA9B6}"/>
          </ac:picMkLst>
        </pc:picChg>
        <pc:picChg chg="mod">
          <ac:chgData name="Gabriel Desmettre" userId="819f5044-2b2f-4766-8db1-15c2a9ce0a31" providerId="ADAL" clId="{0E06AEE9-6347-464D-8BB4-4217EBE76B4C}" dt="2021-11-26T10:12:41.283" v="11480" actId="1035"/>
          <ac:picMkLst>
            <pc:docMk/>
            <pc:sldMk cId="1401971244" sldId="287"/>
            <ac:picMk id="10" creationId="{73E6F980-786E-462E-82DF-27EA63768D1A}"/>
          </ac:picMkLst>
        </pc:picChg>
        <pc:picChg chg="add mod modCrop">
          <ac:chgData name="Gabriel Desmettre" userId="819f5044-2b2f-4766-8db1-15c2a9ce0a31" providerId="ADAL" clId="{0E06AEE9-6347-464D-8BB4-4217EBE76B4C}" dt="2021-11-26T10:05:41.412" v="11330" actId="164"/>
          <ac:picMkLst>
            <pc:docMk/>
            <pc:sldMk cId="1401971244" sldId="287"/>
            <ac:picMk id="11" creationId="{4119CEC1-17EF-42CE-87E6-FC1EA3CC724C}"/>
          </ac:picMkLst>
        </pc:picChg>
        <pc:picChg chg="add mod modCrop">
          <ac:chgData name="Gabriel Desmettre" userId="819f5044-2b2f-4766-8db1-15c2a9ce0a31" providerId="ADAL" clId="{0E06AEE9-6347-464D-8BB4-4217EBE76B4C}" dt="2021-11-26T10:06:02.710" v="11334" actId="732"/>
          <ac:picMkLst>
            <pc:docMk/>
            <pc:sldMk cId="1401971244" sldId="287"/>
            <ac:picMk id="20" creationId="{F7B36603-5CE8-405F-8FA7-133F68DD4BE5}"/>
          </ac:picMkLst>
        </pc:picChg>
        <pc:picChg chg="add del mod">
          <ac:chgData name="Gabriel Desmettre" userId="819f5044-2b2f-4766-8db1-15c2a9ce0a31" providerId="ADAL" clId="{0E06AEE9-6347-464D-8BB4-4217EBE76B4C}" dt="2021-11-26T09:35:52.879" v="11239" actId="478"/>
          <ac:picMkLst>
            <pc:docMk/>
            <pc:sldMk cId="1401971244" sldId="287"/>
            <ac:picMk id="22" creationId="{4DBF728E-F933-4185-84F1-7DABCF52681D}"/>
          </ac:picMkLst>
        </pc:picChg>
        <pc:cxnChg chg="del">
          <ac:chgData name="Gabriel Desmettre" userId="819f5044-2b2f-4766-8db1-15c2a9ce0a31" providerId="ADAL" clId="{0E06AEE9-6347-464D-8BB4-4217EBE76B4C}" dt="2021-11-26T09:35:52.879" v="11239" actId="478"/>
          <ac:cxnSpMkLst>
            <pc:docMk/>
            <pc:sldMk cId="1401971244" sldId="287"/>
            <ac:cxnSpMk id="12" creationId="{D806727C-B48B-4671-AF50-E7BDF7CDE7A5}"/>
          </ac:cxnSpMkLst>
        </pc:cxnChg>
        <pc:cxnChg chg="del">
          <ac:chgData name="Gabriel Desmettre" userId="819f5044-2b2f-4766-8db1-15c2a9ce0a31" providerId="ADAL" clId="{0E06AEE9-6347-464D-8BB4-4217EBE76B4C}" dt="2021-11-26T09:35:52.879" v="11239" actId="478"/>
          <ac:cxnSpMkLst>
            <pc:docMk/>
            <pc:sldMk cId="1401971244" sldId="287"/>
            <ac:cxnSpMk id="13" creationId="{BA0BA803-C23D-4E02-B086-F552438F9C05}"/>
          </ac:cxnSpMkLst>
        </pc:cxnChg>
        <pc:cxnChg chg="del">
          <ac:chgData name="Gabriel Desmettre" userId="819f5044-2b2f-4766-8db1-15c2a9ce0a31" providerId="ADAL" clId="{0E06AEE9-6347-464D-8BB4-4217EBE76B4C}" dt="2021-11-26T09:35:52.879" v="11239" actId="478"/>
          <ac:cxnSpMkLst>
            <pc:docMk/>
            <pc:sldMk cId="1401971244" sldId="287"/>
            <ac:cxnSpMk id="14" creationId="{8CB93A33-AD72-4357-B698-A0B17F58D554}"/>
          </ac:cxnSpMkLst>
        </pc:cxnChg>
        <pc:cxnChg chg="del">
          <ac:chgData name="Gabriel Desmettre" userId="819f5044-2b2f-4766-8db1-15c2a9ce0a31" providerId="ADAL" clId="{0E06AEE9-6347-464D-8BB4-4217EBE76B4C}" dt="2021-11-26T09:35:52.879" v="11239" actId="478"/>
          <ac:cxnSpMkLst>
            <pc:docMk/>
            <pc:sldMk cId="1401971244" sldId="287"/>
            <ac:cxnSpMk id="15" creationId="{C7A33C7D-0B1A-44D6-A3A1-DCD972811E9F}"/>
          </ac:cxnSpMkLst>
        </pc:cxnChg>
        <pc:cxnChg chg="del">
          <ac:chgData name="Gabriel Desmettre" userId="819f5044-2b2f-4766-8db1-15c2a9ce0a31" providerId="ADAL" clId="{0E06AEE9-6347-464D-8BB4-4217EBE76B4C}" dt="2021-11-26T09:35:52.879" v="11239" actId="478"/>
          <ac:cxnSpMkLst>
            <pc:docMk/>
            <pc:sldMk cId="1401971244" sldId="287"/>
            <ac:cxnSpMk id="16" creationId="{E8154962-CA92-497F-B4C0-1A026131FD6C}"/>
          </ac:cxnSpMkLst>
        </pc:cxnChg>
        <pc:cxnChg chg="mod">
          <ac:chgData name="Gabriel Desmettre" userId="819f5044-2b2f-4766-8db1-15c2a9ce0a31" providerId="ADAL" clId="{0E06AEE9-6347-464D-8BB4-4217EBE76B4C}" dt="2021-11-26T10:12:41.283" v="11480" actId="1035"/>
          <ac:cxnSpMkLst>
            <pc:docMk/>
            <pc:sldMk cId="1401971244" sldId="287"/>
            <ac:cxnSpMk id="17" creationId="{221EE342-44B6-494B-B025-50186352CEEC}"/>
          </ac:cxnSpMkLst>
        </pc:cxnChg>
      </pc:sldChg>
      <pc:sldChg chg="addSp delSp modSp add del mod ord">
        <pc:chgData name="Gabriel Desmettre" userId="819f5044-2b2f-4766-8db1-15c2a9ce0a31" providerId="ADAL" clId="{0E06AEE9-6347-464D-8BB4-4217EBE76B4C}" dt="2021-11-26T09:28:26.976" v="11178" actId="47"/>
        <pc:sldMkLst>
          <pc:docMk/>
          <pc:sldMk cId="1092004434" sldId="288"/>
        </pc:sldMkLst>
        <pc:spChg chg="del">
          <ac:chgData name="Gabriel Desmettre" userId="819f5044-2b2f-4766-8db1-15c2a9ce0a31" providerId="ADAL" clId="{0E06AEE9-6347-464D-8BB4-4217EBE76B4C}" dt="2021-11-25T17:05:47.221" v="10795" actId="478"/>
          <ac:spMkLst>
            <pc:docMk/>
            <pc:sldMk cId="1092004434" sldId="288"/>
            <ac:spMk id="2" creationId="{C36D6892-E9D3-499D-881C-B09475C21BE1}"/>
          </ac:spMkLst>
        </pc:spChg>
        <pc:spChg chg="del mod">
          <ac:chgData name="Gabriel Desmettre" userId="819f5044-2b2f-4766-8db1-15c2a9ce0a31" providerId="ADAL" clId="{0E06AEE9-6347-464D-8BB4-4217EBE76B4C}" dt="2021-11-25T17:05:50.873" v="10797" actId="478"/>
          <ac:spMkLst>
            <pc:docMk/>
            <pc:sldMk cId="1092004434" sldId="288"/>
            <ac:spMk id="3" creationId="{F7E0D488-D3CA-41FF-A021-EA1DED59A862}"/>
          </ac:spMkLst>
        </pc:spChg>
        <pc:spChg chg="add del mod">
          <ac:chgData name="Gabriel Desmettre" userId="819f5044-2b2f-4766-8db1-15c2a9ce0a31" providerId="ADAL" clId="{0E06AEE9-6347-464D-8BB4-4217EBE76B4C}" dt="2021-11-25T17:06:01.705" v="10800"/>
          <ac:spMkLst>
            <pc:docMk/>
            <pc:sldMk cId="1092004434" sldId="288"/>
            <ac:spMk id="7" creationId="{9EB004A2-1D65-463B-9F25-7F6740B8E5B7}"/>
          </ac:spMkLst>
        </pc:spChg>
        <pc:spChg chg="del">
          <ac:chgData name="Gabriel Desmettre" userId="819f5044-2b2f-4766-8db1-15c2a9ce0a31" providerId="ADAL" clId="{0E06AEE9-6347-464D-8BB4-4217EBE76B4C}" dt="2021-11-25T17:05:47.221" v="10795" actId="478"/>
          <ac:spMkLst>
            <pc:docMk/>
            <pc:sldMk cId="1092004434" sldId="288"/>
            <ac:spMk id="18" creationId="{FEFBB7A4-B43F-4FF7-A6FE-E0C460F94F19}"/>
          </ac:spMkLst>
        </pc:spChg>
        <pc:spChg chg="del">
          <ac:chgData name="Gabriel Desmettre" userId="819f5044-2b2f-4766-8db1-15c2a9ce0a31" providerId="ADAL" clId="{0E06AEE9-6347-464D-8BB4-4217EBE76B4C}" dt="2021-11-25T17:05:48.353" v="10796" actId="478"/>
          <ac:spMkLst>
            <pc:docMk/>
            <pc:sldMk cId="1092004434" sldId="288"/>
            <ac:spMk id="21" creationId="{E5146FA5-48E4-40E9-BADC-71B555A5E17C}"/>
          </ac:spMkLst>
        </pc:spChg>
        <pc:spChg chg="add mod">
          <ac:chgData name="Gabriel Desmettre" userId="819f5044-2b2f-4766-8db1-15c2a9ce0a31" providerId="ADAL" clId="{0E06AEE9-6347-464D-8BB4-4217EBE76B4C}" dt="2021-11-26T09:14:26.196" v="11109" actId="20577"/>
          <ac:spMkLst>
            <pc:docMk/>
            <pc:sldMk cId="1092004434" sldId="288"/>
            <ac:spMk id="23" creationId="{9C80FDB2-1485-406D-B409-824ADC957937}"/>
          </ac:spMkLst>
        </pc:spChg>
        <pc:spChg chg="del">
          <ac:chgData name="Gabriel Desmettre" userId="819f5044-2b2f-4766-8db1-15c2a9ce0a31" providerId="ADAL" clId="{0E06AEE9-6347-464D-8BB4-4217EBE76B4C}" dt="2021-11-25T17:05:50.873" v="10797" actId="478"/>
          <ac:spMkLst>
            <pc:docMk/>
            <pc:sldMk cId="1092004434" sldId="288"/>
            <ac:spMk id="28" creationId="{3AE8CB94-9232-4678-8794-E9ADF9569D3B}"/>
          </ac:spMkLst>
        </pc:spChg>
        <pc:spChg chg="del">
          <ac:chgData name="Gabriel Desmettre" userId="819f5044-2b2f-4766-8db1-15c2a9ce0a31" providerId="ADAL" clId="{0E06AEE9-6347-464D-8BB4-4217EBE76B4C}" dt="2021-11-25T17:05:50.873" v="10797" actId="478"/>
          <ac:spMkLst>
            <pc:docMk/>
            <pc:sldMk cId="1092004434" sldId="288"/>
            <ac:spMk id="29" creationId="{1601829A-7DCC-4E9E-8CFA-24565534D9FD}"/>
          </ac:spMkLst>
        </pc:spChg>
        <pc:spChg chg="del">
          <ac:chgData name="Gabriel Desmettre" userId="819f5044-2b2f-4766-8db1-15c2a9ce0a31" providerId="ADAL" clId="{0E06AEE9-6347-464D-8BB4-4217EBE76B4C}" dt="2021-11-25T17:05:50.873" v="10797" actId="478"/>
          <ac:spMkLst>
            <pc:docMk/>
            <pc:sldMk cId="1092004434" sldId="288"/>
            <ac:spMk id="30" creationId="{6D8F074B-E34F-4CAE-AA86-C748416EA00F}"/>
          </ac:spMkLst>
        </pc:spChg>
        <pc:spChg chg="del">
          <ac:chgData name="Gabriel Desmettre" userId="819f5044-2b2f-4766-8db1-15c2a9ce0a31" providerId="ADAL" clId="{0E06AEE9-6347-464D-8BB4-4217EBE76B4C}" dt="2021-11-25T17:05:50.873" v="10797" actId="478"/>
          <ac:spMkLst>
            <pc:docMk/>
            <pc:sldMk cId="1092004434" sldId="288"/>
            <ac:spMk id="31" creationId="{726A14DA-0491-4477-87CE-5B20DB1D5B02}"/>
          </ac:spMkLst>
        </pc:spChg>
        <pc:spChg chg="del">
          <ac:chgData name="Gabriel Desmettre" userId="819f5044-2b2f-4766-8db1-15c2a9ce0a31" providerId="ADAL" clId="{0E06AEE9-6347-464D-8BB4-4217EBE76B4C}" dt="2021-11-25T17:05:47.221" v="10795" actId="478"/>
          <ac:spMkLst>
            <pc:docMk/>
            <pc:sldMk cId="1092004434" sldId="288"/>
            <ac:spMk id="32" creationId="{4BC3A324-8798-4D9A-975F-F06E5606BDC5}"/>
          </ac:spMkLst>
        </pc:spChg>
        <pc:picChg chg="del">
          <ac:chgData name="Gabriel Desmettre" userId="819f5044-2b2f-4766-8db1-15c2a9ce0a31" providerId="ADAL" clId="{0E06AEE9-6347-464D-8BB4-4217EBE76B4C}" dt="2021-11-25T17:05:50.873" v="10797" actId="478"/>
          <ac:picMkLst>
            <pc:docMk/>
            <pc:sldMk cId="1092004434" sldId="288"/>
            <ac:picMk id="6" creationId="{D39E4BA6-7882-48EC-B858-E7C04F8F6F28}"/>
          </ac:picMkLst>
        </pc:picChg>
        <pc:picChg chg="del">
          <ac:chgData name="Gabriel Desmettre" userId="819f5044-2b2f-4766-8db1-15c2a9ce0a31" providerId="ADAL" clId="{0E06AEE9-6347-464D-8BB4-4217EBE76B4C}" dt="2021-11-25T17:05:45.464" v="10794" actId="478"/>
          <ac:picMkLst>
            <pc:docMk/>
            <pc:sldMk cId="1092004434" sldId="288"/>
            <ac:picMk id="8" creationId="{157A7109-5840-4C01-BFE9-C5A753EFA9B6}"/>
          </ac:picMkLst>
        </pc:picChg>
        <pc:picChg chg="del">
          <ac:chgData name="Gabriel Desmettre" userId="819f5044-2b2f-4766-8db1-15c2a9ce0a31" providerId="ADAL" clId="{0E06AEE9-6347-464D-8BB4-4217EBE76B4C}" dt="2021-11-25T17:05:47.221" v="10795" actId="478"/>
          <ac:picMkLst>
            <pc:docMk/>
            <pc:sldMk cId="1092004434" sldId="288"/>
            <ac:picMk id="10" creationId="{73E6F980-786E-462E-82DF-27EA63768D1A}"/>
          </ac:picMkLst>
        </pc:picChg>
        <pc:picChg chg="add del mod">
          <ac:chgData name="Gabriel Desmettre" userId="819f5044-2b2f-4766-8db1-15c2a9ce0a31" providerId="ADAL" clId="{0E06AEE9-6347-464D-8BB4-4217EBE76B4C}" dt="2021-11-26T09:22:17.022" v="11154" actId="21"/>
          <ac:picMkLst>
            <pc:docMk/>
            <pc:sldMk cId="1092004434" sldId="288"/>
            <ac:picMk id="24" creationId="{28759C1E-1177-4EFF-84BB-A3ADE7A52FF0}"/>
          </ac:picMkLst>
        </pc:picChg>
        <pc:cxnChg chg="del">
          <ac:chgData name="Gabriel Desmettre" userId="819f5044-2b2f-4766-8db1-15c2a9ce0a31" providerId="ADAL" clId="{0E06AEE9-6347-464D-8BB4-4217EBE76B4C}" dt="2021-11-25T17:05:50.873" v="10797" actId="478"/>
          <ac:cxnSpMkLst>
            <pc:docMk/>
            <pc:sldMk cId="1092004434" sldId="288"/>
            <ac:cxnSpMk id="12" creationId="{D806727C-B48B-4671-AF50-E7BDF7CDE7A5}"/>
          </ac:cxnSpMkLst>
        </pc:cxnChg>
        <pc:cxnChg chg="del">
          <ac:chgData name="Gabriel Desmettre" userId="819f5044-2b2f-4766-8db1-15c2a9ce0a31" providerId="ADAL" clId="{0E06AEE9-6347-464D-8BB4-4217EBE76B4C}" dt="2021-11-25T17:05:50.873" v="10797" actId="478"/>
          <ac:cxnSpMkLst>
            <pc:docMk/>
            <pc:sldMk cId="1092004434" sldId="288"/>
            <ac:cxnSpMk id="13" creationId="{BA0BA803-C23D-4E02-B086-F552438F9C05}"/>
          </ac:cxnSpMkLst>
        </pc:cxnChg>
        <pc:cxnChg chg="del">
          <ac:chgData name="Gabriel Desmettre" userId="819f5044-2b2f-4766-8db1-15c2a9ce0a31" providerId="ADAL" clId="{0E06AEE9-6347-464D-8BB4-4217EBE76B4C}" dt="2021-11-25T17:05:50.873" v="10797" actId="478"/>
          <ac:cxnSpMkLst>
            <pc:docMk/>
            <pc:sldMk cId="1092004434" sldId="288"/>
            <ac:cxnSpMk id="14" creationId="{8CB93A33-AD72-4357-B698-A0B17F58D554}"/>
          </ac:cxnSpMkLst>
        </pc:cxnChg>
        <pc:cxnChg chg="del">
          <ac:chgData name="Gabriel Desmettre" userId="819f5044-2b2f-4766-8db1-15c2a9ce0a31" providerId="ADAL" clId="{0E06AEE9-6347-464D-8BB4-4217EBE76B4C}" dt="2021-11-25T17:05:50.873" v="10797" actId="478"/>
          <ac:cxnSpMkLst>
            <pc:docMk/>
            <pc:sldMk cId="1092004434" sldId="288"/>
            <ac:cxnSpMk id="15" creationId="{C7A33C7D-0B1A-44D6-A3A1-DCD972811E9F}"/>
          </ac:cxnSpMkLst>
        </pc:cxnChg>
        <pc:cxnChg chg="del">
          <ac:chgData name="Gabriel Desmettre" userId="819f5044-2b2f-4766-8db1-15c2a9ce0a31" providerId="ADAL" clId="{0E06AEE9-6347-464D-8BB4-4217EBE76B4C}" dt="2021-11-25T17:05:50.873" v="10797" actId="478"/>
          <ac:cxnSpMkLst>
            <pc:docMk/>
            <pc:sldMk cId="1092004434" sldId="288"/>
            <ac:cxnSpMk id="16" creationId="{E8154962-CA92-497F-B4C0-1A026131FD6C}"/>
          </ac:cxnSpMkLst>
        </pc:cxnChg>
        <pc:cxnChg chg="del">
          <ac:chgData name="Gabriel Desmettre" userId="819f5044-2b2f-4766-8db1-15c2a9ce0a31" providerId="ADAL" clId="{0E06AEE9-6347-464D-8BB4-4217EBE76B4C}" dt="2021-11-25T17:05:47.221" v="10795" actId="478"/>
          <ac:cxnSpMkLst>
            <pc:docMk/>
            <pc:sldMk cId="1092004434" sldId="288"/>
            <ac:cxnSpMk id="17" creationId="{221EE342-44B6-494B-B025-50186352CEEC}"/>
          </ac:cxnSpMkLst>
        </pc:cxnChg>
      </pc:sldChg>
      <pc:sldChg chg="addSp delSp modSp add mod">
        <pc:chgData name="Gabriel Desmettre" userId="819f5044-2b2f-4766-8db1-15c2a9ce0a31" providerId="ADAL" clId="{0E06AEE9-6347-464D-8BB4-4217EBE76B4C}" dt="2021-11-26T10:02:41.436" v="11327" actId="20577"/>
        <pc:sldMkLst>
          <pc:docMk/>
          <pc:sldMk cId="373092072" sldId="289"/>
        </pc:sldMkLst>
        <pc:spChg chg="del">
          <ac:chgData name="Gabriel Desmettre" userId="819f5044-2b2f-4766-8db1-15c2a9ce0a31" providerId="ADAL" clId="{0E06AEE9-6347-464D-8BB4-4217EBE76B4C}" dt="2021-11-26T09:17:22.502" v="11131" actId="478"/>
          <ac:spMkLst>
            <pc:docMk/>
            <pc:sldMk cId="373092072" sldId="289"/>
            <ac:spMk id="4" creationId="{0DF125C6-B0E7-4E0C-9232-0906BD80D5A2}"/>
          </ac:spMkLst>
        </pc:spChg>
        <pc:spChg chg="mod">
          <ac:chgData name="Gabriel Desmettre" userId="819f5044-2b2f-4766-8db1-15c2a9ce0a31" providerId="ADAL" clId="{0E06AEE9-6347-464D-8BB4-4217EBE76B4C}" dt="2021-11-26T10:02:33.874" v="11323" actId="1076"/>
          <ac:spMkLst>
            <pc:docMk/>
            <pc:sldMk cId="373092072" sldId="289"/>
            <ac:spMk id="6" creationId="{F74B440D-B47A-4BF2-A1CF-2232C2EEFDEA}"/>
          </ac:spMkLst>
        </pc:spChg>
        <pc:spChg chg="mod ord">
          <ac:chgData name="Gabriel Desmettre" userId="819f5044-2b2f-4766-8db1-15c2a9ce0a31" providerId="ADAL" clId="{0E06AEE9-6347-464D-8BB4-4217EBE76B4C}" dt="2021-11-26T09:16:04.516" v="11118" actId="1076"/>
          <ac:spMkLst>
            <pc:docMk/>
            <pc:sldMk cId="373092072" sldId="289"/>
            <ac:spMk id="8" creationId="{D63D0B2F-D28A-47F6-BDD9-2676751E3213}"/>
          </ac:spMkLst>
        </pc:spChg>
        <pc:spChg chg="mod">
          <ac:chgData name="Gabriel Desmettre" userId="819f5044-2b2f-4766-8db1-15c2a9ce0a31" providerId="ADAL" clId="{0E06AEE9-6347-464D-8BB4-4217EBE76B4C}" dt="2021-11-26T09:26:10.732" v="11174" actId="14100"/>
          <ac:spMkLst>
            <pc:docMk/>
            <pc:sldMk cId="373092072" sldId="289"/>
            <ac:spMk id="12" creationId="{EF164AB3-13BC-4DC0-98C6-C0EBE641B538}"/>
          </ac:spMkLst>
        </pc:spChg>
        <pc:spChg chg="mod">
          <ac:chgData name="Gabriel Desmettre" userId="819f5044-2b2f-4766-8db1-15c2a9ce0a31" providerId="ADAL" clId="{0E06AEE9-6347-464D-8BB4-4217EBE76B4C}" dt="2021-11-26T10:02:35.925" v="11324" actId="20577"/>
          <ac:spMkLst>
            <pc:docMk/>
            <pc:sldMk cId="373092072" sldId="289"/>
            <ac:spMk id="13" creationId="{37141585-53C3-48DA-9D62-F74F2BCCEDA3}"/>
          </ac:spMkLst>
        </pc:spChg>
        <pc:spChg chg="mod">
          <ac:chgData name="Gabriel Desmettre" userId="819f5044-2b2f-4766-8db1-15c2a9ce0a31" providerId="ADAL" clId="{0E06AEE9-6347-464D-8BB4-4217EBE76B4C}" dt="2021-11-26T10:02:37.745" v="11325" actId="20577"/>
          <ac:spMkLst>
            <pc:docMk/>
            <pc:sldMk cId="373092072" sldId="289"/>
            <ac:spMk id="14" creationId="{8984E96C-65FE-4B20-AB07-83AD86CB8E2B}"/>
          </ac:spMkLst>
        </pc:spChg>
        <pc:spChg chg="add del mod">
          <ac:chgData name="Gabriel Desmettre" userId="819f5044-2b2f-4766-8db1-15c2a9ce0a31" providerId="ADAL" clId="{0E06AEE9-6347-464D-8BB4-4217EBE76B4C}" dt="2021-11-26T09:17:35.787" v="11133" actId="478"/>
          <ac:spMkLst>
            <pc:docMk/>
            <pc:sldMk cId="373092072" sldId="289"/>
            <ac:spMk id="17" creationId="{BF5ACC16-5581-4679-8389-76F529E0F1F1}"/>
          </ac:spMkLst>
        </pc:spChg>
        <pc:spChg chg="add mod">
          <ac:chgData name="Gabriel Desmettre" userId="819f5044-2b2f-4766-8db1-15c2a9ce0a31" providerId="ADAL" clId="{0E06AEE9-6347-464D-8BB4-4217EBE76B4C}" dt="2021-11-26T09:20:14.906" v="11152" actId="2085"/>
          <ac:spMkLst>
            <pc:docMk/>
            <pc:sldMk cId="373092072" sldId="289"/>
            <ac:spMk id="18" creationId="{297D71C2-FBF6-491F-BEFA-29CAA4990684}"/>
          </ac:spMkLst>
        </pc:spChg>
        <pc:spChg chg="mod">
          <ac:chgData name="Gabriel Desmettre" userId="819f5044-2b2f-4766-8db1-15c2a9ce0a31" providerId="ADAL" clId="{0E06AEE9-6347-464D-8BB4-4217EBE76B4C}" dt="2021-11-26T10:02:39.401" v="11326" actId="20577"/>
          <ac:spMkLst>
            <pc:docMk/>
            <pc:sldMk cId="373092072" sldId="289"/>
            <ac:spMk id="29" creationId="{091961AC-9E24-43F3-9108-63C5FD474A7C}"/>
          </ac:spMkLst>
        </pc:spChg>
        <pc:spChg chg="mod">
          <ac:chgData name="Gabriel Desmettre" userId="819f5044-2b2f-4766-8db1-15c2a9ce0a31" providerId="ADAL" clId="{0E06AEE9-6347-464D-8BB4-4217EBE76B4C}" dt="2021-11-26T09:26:20.149" v="11177" actId="1076"/>
          <ac:spMkLst>
            <pc:docMk/>
            <pc:sldMk cId="373092072" sldId="289"/>
            <ac:spMk id="34" creationId="{82A5BBF4-16B1-4AC4-9F41-E353F639AF69}"/>
          </ac:spMkLst>
        </pc:spChg>
        <pc:spChg chg="add mod">
          <ac:chgData name="Gabriel Desmettre" userId="819f5044-2b2f-4766-8db1-15c2a9ce0a31" providerId="ADAL" clId="{0E06AEE9-6347-464D-8BB4-4217EBE76B4C}" dt="2021-11-26T10:01:49.797" v="11306" actId="14100"/>
          <ac:spMkLst>
            <pc:docMk/>
            <pc:sldMk cId="373092072" sldId="289"/>
            <ac:spMk id="35" creationId="{F251FD05-2C84-47DE-B52D-2C132982782D}"/>
          </ac:spMkLst>
        </pc:spChg>
        <pc:spChg chg="mod">
          <ac:chgData name="Gabriel Desmettre" userId="819f5044-2b2f-4766-8db1-15c2a9ce0a31" providerId="ADAL" clId="{0E06AEE9-6347-464D-8BB4-4217EBE76B4C}" dt="2021-11-26T10:02:41.436" v="11327" actId="20577"/>
          <ac:spMkLst>
            <pc:docMk/>
            <pc:sldMk cId="373092072" sldId="289"/>
            <ac:spMk id="37" creationId="{4F50B3B6-2C7D-4B75-8015-9B3BE48CCC45}"/>
          </ac:spMkLst>
        </pc:spChg>
        <pc:spChg chg="add mod">
          <ac:chgData name="Gabriel Desmettre" userId="819f5044-2b2f-4766-8db1-15c2a9ce0a31" providerId="ADAL" clId="{0E06AEE9-6347-464D-8BB4-4217EBE76B4C}" dt="2021-11-26T10:02:06.629" v="11313" actId="14100"/>
          <ac:spMkLst>
            <pc:docMk/>
            <pc:sldMk cId="373092072" sldId="289"/>
            <ac:spMk id="40" creationId="{898B5833-1E56-4C9E-A928-0696BA296C46}"/>
          </ac:spMkLst>
        </pc:spChg>
        <pc:spChg chg="mod">
          <ac:chgData name="Gabriel Desmettre" userId="819f5044-2b2f-4766-8db1-15c2a9ce0a31" providerId="ADAL" clId="{0E06AEE9-6347-464D-8BB4-4217EBE76B4C}" dt="2021-11-26T09:25:22.847" v="11171" actId="14100"/>
          <ac:spMkLst>
            <pc:docMk/>
            <pc:sldMk cId="373092072" sldId="289"/>
            <ac:spMk id="41" creationId="{AD9627FD-BE75-4A00-B211-6FB32BD20914}"/>
          </ac:spMkLst>
        </pc:spChg>
        <pc:spChg chg="add mod">
          <ac:chgData name="Gabriel Desmettre" userId="819f5044-2b2f-4766-8db1-15c2a9ce0a31" providerId="ADAL" clId="{0E06AEE9-6347-464D-8BB4-4217EBE76B4C}" dt="2021-11-26T10:02:31.417" v="11322" actId="1076"/>
          <ac:spMkLst>
            <pc:docMk/>
            <pc:sldMk cId="373092072" sldId="289"/>
            <ac:spMk id="43" creationId="{DD096E9B-08C9-4676-BD13-980E88FE093F}"/>
          </ac:spMkLst>
        </pc:spChg>
        <pc:picChg chg="add mod ord">
          <ac:chgData name="Gabriel Desmettre" userId="819f5044-2b2f-4766-8db1-15c2a9ce0a31" providerId="ADAL" clId="{0E06AEE9-6347-464D-8BB4-4217EBE76B4C}" dt="2021-11-26T09:16:56.593" v="11128" actId="1037"/>
          <ac:picMkLst>
            <pc:docMk/>
            <pc:sldMk cId="373092072" sldId="289"/>
            <ac:picMk id="3" creationId="{2D718229-1845-4A22-967D-CD59106DE34A}"/>
          </ac:picMkLst>
        </pc:picChg>
        <pc:picChg chg="del">
          <ac:chgData name="Gabriel Desmettre" userId="819f5044-2b2f-4766-8db1-15c2a9ce0a31" providerId="ADAL" clId="{0E06AEE9-6347-464D-8BB4-4217EBE76B4C}" dt="2021-11-26T09:15:55.111" v="11115" actId="478"/>
          <ac:picMkLst>
            <pc:docMk/>
            <pc:sldMk cId="373092072" sldId="289"/>
            <ac:picMk id="7" creationId="{495B941C-DA01-4F96-817D-D76268021F73}"/>
          </ac:picMkLst>
        </pc:picChg>
        <pc:picChg chg="del">
          <ac:chgData name="Gabriel Desmettre" userId="819f5044-2b2f-4766-8db1-15c2a9ce0a31" providerId="ADAL" clId="{0E06AEE9-6347-464D-8BB4-4217EBE76B4C}" dt="2021-11-26T09:16:28.176" v="11121" actId="478"/>
          <ac:picMkLst>
            <pc:docMk/>
            <pc:sldMk cId="373092072" sldId="289"/>
            <ac:picMk id="20" creationId="{EDBE6076-A8B4-4D4B-BBF6-403E577F8D3A}"/>
          </ac:picMkLst>
        </pc:picChg>
        <pc:picChg chg="add mod ord modCrop">
          <ac:chgData name="Gabriel Desmettre" userId="819f5044-2b2f-4766-8db1-15c2a9ce0a31" providerId="ADAL" clId="{0E06AEE9-6347-464D-8BB4-4217EBE76B4C}" dt="2021-11-26T09:25:16.814" v="11170" actId="732"/>
          <ac:picMkLst>
            <pc:docMk/>
            <pc:sldMk cId="373092072" sldId="289"/>
            <ac:picMk id="21" creationId="{5C0FA921-3BED-4934-9319-DFCD5A6DD165}"/>
          </ac:picMkLst>
        </pc:picChg>
        <pc:picChg chg="add mod">
          <ac:chgData name="Gabriel Desmettre" userId="819f5044-2b2f-4766-8db1-15c2a9ce0a31" providerId="ADAL" clId="{0E06AEE9-6347-464D-8BB4-4217EBE76B4C}" dt="2021-11-26T09:15:56.523" v="11116" actId="1076"/>
          <ac:picMkLst>
            <pc:docMk/>
            <pc:sldMk cId="373092072" sldId="289"/>
            <ac:picMk id="27" creationId="{993B7748-33E1-4FD1-9825-C02F9836A956}"/>
          </ac:picMkLst>
        </pc:picChg>
        <pc:picChg chg="del">
          <ac:chgData name="Gabriel Desmettre" userId="819f5044-2b2f-4766-8db1-15c2a9ce0a31" providerId="ADAL" clId="{0E06AEE9-6347-464D-8BB4-4217EBE76B4C}" dt="2021-11-26T09:24:56.032" v="11164" actId="478"/>
          <ac:picMkLst>
            <pc:docMk/>
            <pc:sldMk cId="373092072" sldId="289"/>
            <ac:picMk id="39" creationId="{2D30E9B2-8F22-4079-A6B8-F0F6CDA1E3B7}"/>
          </ac:picMkLst>
        </pc:picChg>
        <pc:cxnChg chg="mod">
          <ac:chgData name="Gabriel Desmettre" userId="819f5044-2b2f-4766-8db1-15c2a9ce0a31" providerId="ADAL" clId="{0E06AEE9-6347-464D-8BB4-4217EBE76B4C}" dt="2021-11-26T09:26:18.283" v="11176" actId="14100"/>
          <ac:cxnSpMkLst>
            <pc:docMk/>
            <pc:sldMk cId="373092072" sldId="289"/>
            <ac:cxnSpMk id="15" creationId="{EDBEA65B-CB94-4688-BE63-8D651F9E1D40}"/>
          </ac:cxnSpMkLst>
        </pc:cxnChg>
        <pc:cxnChg chg="mod">
          <ac:chgData name="Gabriel Desmettre" userId="819f5044-2b2f-4766-8db1-15c2a9ce0a31" providerId="ADAL" clId="{0E06AEE9-6347-464D-8BB4-4217EBE76B4C}" dt="2021-11-26T09:17:05.905" v="11129" actId="14100"/>
          <ac:cxnSpMkLst>
            <pc:docMk/>
            <pc:sldMk cId="373092072" sldId="289"/>
            <ac:cxnSpMk id="22" creationId="{AF1F6AA6-05AB-43F3-82ED-D6DDCE9E2C19}"/>
          </ac:cxnSpMkLst>
        </pc:cxnChg>
        <pc:cxnChg chg="mod">
          <ac:chgData name="Gabriel Desmettre" userId="819f5044-2b2f-4766-8db1-15c2a9ce0a31" providerId="ADAL" clId="{0E06AEE9-6347-464D-8BB4-4217EBE76B4C}" dt="2021-11-26T09:25:25.786" v="11172" actId="14100"/>
          <ac:cxnSpMkLst>
            <pc:docMk/>
            <pc:sldMk cId="373092072" sldId="289"/>
            <ac:cxnSpMk id="42" creationId="{483D7A49-31E4-4862-8288-33DAAA2278BC}"/>
          </ac:cxnSpMkLst>
        </pc:cxnChg>
      </pc:sldChg>
      <pc:sldChg chg="addSp delSp modSp add mod ord">
        <pc:chgData name="Gabriel Desmettre" userId="819f5044-2b2f-4766-8db1-15c2a9ce0a31" providerId="ADAL" clId="{0E06AEE9-6347-464D-8BB4-4217EBE76B4C}" dt="2021-11-26T09:33:05.856" v="11238" actId="1076"/>
        <pc:sldMkLst>
          <pc:docMk/>
          <pc:sldMk cId="325017574" sldId="290"/>
        </pc:sldMkLst>
        <pc:spChg chg="del">
          <ac:chgData name="Gabriel Desmettre" userId="819f5044-2b2f-4766-8db1-15c2a9ce0a31" providerId="ADAL" clId="{0E06AEE9-6347-464D-8BB4-4217EBE76B4C}" dt="2021-11-26T09:31:12.232" v="11210" actId="478"/>
          <ac:spMkLst>
            <pc:docMk/>
            <pc:sldMk cId="325017574" sldId="290"/>
            <ac:spMk id="2" creationId="{C36D6892-E9D3-499D-881C-B09475C21BE1}"/>
          </ac:spMkLst>
        </pc:spChg>
        <pc:spChg chg="mod">
          <ac:chgData name="Gabriel Desmettre" userId="819f5044-2b2f-4766-8db1-15c2a9ce0a31" providerId="ADAL" clId="{0E06AEE9-6347-464D-8BB4-4217EBE76B4C}" dt="2021-11-26T09:28:42.755" v="11182" actId="20577"/>
          <ac:spMkLst>
            <pc:docMk/>
            <pc:sldMk cId="325017574" sldId="290"/>
            <ac:spMk id="3" creationId="{F7E0D488-D3CA-41FF-A021-EA1DED59A862}"/>
          </ac:spMkLst>
        </pc:spChg>
        <pc:spChg chg="del">
          <ac:chgData name="Gabriel Desmettre" userId="819f5044-2b2f-4766-8db1-15c2a9ce0a31" providerId="ADAL" clId="{0E06AEE9-6347-464D-8BB4-4217EBE76B4C}" dt="2021-11-26T09:31:12.232" v="11210" actId="478"/>
          <ac:spMkLst>
            <pc:docMk/>
            <pc:sldMk cId="325017574" sldId="290"/>
            <ac:spMk id="18" creationId="{FEFBB7A4-B43F-4FF7-A6FE-E0C460F94F19}"/>
          </ac:spMkLst>
        </pc:spChg>
        <pc:spChg chg="del">
          <ac:chgData name="Gabriel Desmettre" userId="819f5044-2b2f-4766-8db1-15c2a9ce0a31" providerId="ADAL" clId="{0E06AEE9-6347-464D-8BB4-4217EBE76B4C}" dt="2021-11-26T09:31:12.232" v="11210" actId="478"/>
          <ac:spMkLst>
            <pc:docMk/>
            <pc:sldMk cId="325017574" sldId="290"/>
            <ac:spMk id="21" creationId="{E5146FA5-48E4-40E9-BADC-71B555A5E17C}"/>
          </ac:spMkLst>
        </pc:spChg>
        <pc:spChg chg="add mod">
          <ac:chgData name="Gabriel Desmettre" userId="819f5044-2b2f-4766-8db1-15c2a9ce0a31" providerId="ADAL" clId="{0E06AEE9-6347-464D-8BB4-4217EBE76B4C}" dt="2021-11-26T09:30:47.226" v="11206" actId="14100"/>
          <ac:spMkLst>
            <pc:docMk/>
            <pc:sldMk cId="325017574" sldId="290"/>
            <ac:spMk id="26" creationId="{091E4642-98DC-433F-A403-C079EB247AE8}"/>
          </ac:spMkLst>
        </pc:spChg>
        <pc:spChg chg="add mod">
          <ac:chgData name="Gabriel Desmettre" userId="819f5044-2b2f-4766-8db1-15c2a9ce0a31" providerId="ADAL" clId="{0E06AEE9-6347-464D-8BB4-4217EBE76B4C}" dt="2021-11-26T09:33:05.856" v="11238" actId="1076"/>
          <ac:spMkLst>
            <pc:docMk/>
            <pc:sldMk cId="325017574" sldId="290"/>
            <ac:spMk id="27" creationId="{03EA849F-9DC1-407A-8A7E-E7D59877FEF5}"/>
          </ac:spMkLst>
        </pc:spChg>
        <pc:spChg chg="del">
          <ac:chgData name="Gabriel Desmettre" userId="819f5044-2b2f-4766-8db1-15c2a9ce0a31" providerId="ADAL" clId="{0E06AEE9-6347-464D-8BB4-4217EBE76B4C}" dt="2021-11-26T09:28:46.817" v="11184" actId="478"/>
          <ac:spMkLst>
            <pc:docMk/>
            <pc:sldMk cId="325017574" sldId="290"/>
            <ac:spMk id="28" creationId="{3AE8CB94-9232-4678-8794-E9ADF9569D3B}"/>
          </ac:spMkLst>
        </pc:spChg>
        <pc:spChg chg="del">
          <ac:chgData name="Gabriel Desmettre" userId="819f5044-2b2f-4766-8db1-15c2a9ce0a31" providerId="ADAL" clId="{0E06AEE9-6347-464D-8BB4-4217EBE76B4C}" dt="2021-11-26T09:28:45.067" v="11183" actId="478"/>
          <ac:spMkLst>
            <pc:docMk/>
            <pc:sldMk cId="325017574" sldId="290"/>
            <ac:spMk id="29" creationId="{1601829A-7DCC-4E9E-8CFA-24565534D9FD}"/>
          </ac:spMkLst>
        </pc:spChg>
        <pc:spChg chg="del">
          <ac:chgData name="Gabriel Desmettre" userId="819f5044-2b2f-4766-8db1-15c2a9ce0a31" providerId="ADAL" clId="{0E06AEE9-6347-464D-8BB4-4217EBE76B4C}" dt="2021-11-26T09:28:38.131" v="11180" actId="478"/>
          <ac:spMkLst>
            <pc:docMk/>
            <pc:sldMk cId="325017574" sldId="290"/>
            <ac:spMk id="30" creationId="{6D8F074B-E34F-4CAE-AA86-C748416EA00F}"/>
          </ac:spMkLst>
        </pc:spChg>
        <pc:spChg chg="del">
          <ac:chgData name="Gabriel Desmettre" userId="819f5044-2b2f-4766-8db1-15c2a9ce0a31" providerId="ADAL" clId="{0E06AEE9-6347-464D-8BB4-4217EBE76B4C}" dt="2021-11-26T09:28:38.131" v="11180" actId="478"/>
          <ac:spMkLst>
            <pc:docMk/>
            <pc:sldMk cId="325017574" sldId="290"/>
            <ac:spMk id="31" creationId="{726A14DA-0491-4477-87CE-5B20DB1D5B02}"/>
          </ac:spMkLst>
        </pc:spChg>
        <pc:spChg chg="del">
          <ac:chgData name="Gabriel Desmettre" userId="819f5044-2b2f-4766-8db1-15c2a9ce0a31" providerId="ADAL" clId="{0E06AEE9-6347-464D-8BB4-4217EBE76B4C}" dt="2021-11-26T09:31:13.705" v="11211" actId="478"/>
          <ac:spMkLst>
            <pc:docMk/>
            <pc:sldMk cId="325017574" sldId="290"/>
            <ac:spMk id="32" creationId="{4BC3A324-8798-4D9A-975F-F06E5606BDC5}"/>
          </ac:spMkLst>
        </pc:spChg>
        <pc:spChg chg="add mod">
          <ac:chgData name="Gabriel Desmettre" userId="819f5044-2b2f-4766-8db1-15c2a9ce0a31" providerId="ADAL" clId="{0E06AEE9-6347-464D-8BB4-4217EBE76B4C}" dt="2021-11-26T09:31:27.603" v="11213" actId="1076"/>
          <ac:spMkLst>
            <pc:docMk/>
            <pc:sldMk cId="325017574" sldId="290"/>
            <ac:spMk id="39" creationId="{8594081C-428B-4EB5-8A15-D3A0262A672D}"/>
          </ac:spMkLst>
        </pc:spChg>
        <pc:spChg chg="add mod">
          <ac:chgData name="Gabriel Desmettre" userId="819f5044-2b2f-4766-8db1-15c2a9ce0a31" providerId="ADAL" clId="{0E06AEE9-6347-464D-8BB4-4217EBE76B4C}" dt="2021-11-26T09:31:27.603" v="11213" actId="1076"/>
          <ac:spMkLst>
            <pc:docMk/>
            <pc:sldMk cId="325017574" sldId="290"/>
            <ac:spMk id="40" creationId="{F3C68A97-D80A-4527-935C-FE5D079D6E64}"/>
          </ac:spMkLst>
        </pc:spChg>
        <pc:spChg chg="add mod">
          <ac:chgData name="Gabriel Desmettre" userId="819f5044-2b2f-4766-8db1-15c2a9ce0a31" providerId="ADAL" clId="{0E06AEE9-6347-464D-8BB4-4217EBE76B4C}" dt="2021-11-26T09:31:27.603" v="11213" actId="1076"/>
          <ac:spMkLst>
            <pc:docMk/>
            <pc:sldMk cId="325017574" sldId="290"/>
            <ac:spMk id="41" creationId="{79F8F78D-8C7F-48C8-AAFA-2F285B40B0E1}"/>
          </ac:spMkLst>
        </pc:spChg>
        <pc:spChg chg="add mod">
          <ac:chgData name="Gabriel Desmettre" userId="819f5044-2b2f-4766-8db1-15c2a9ce0a31" providerId="ADAL" clId="{0E06AEE9-6347-464D-8BB4-4217EBE76B4C}" dt="2021-11-26T09:31:27.603" v="11213" actId="1076"/>
          <ac:spMkLst>
            <pc:docMk/>
            <pc:sldMk cId="325017574" sldId="290"/>
            <ac:spMk id="42" creationId="{405489CC-707E-44EC-B699-A4AF579C9CC7}"/>
          </ac:spMkLst>
        </pc:spChg>
        <pc:spChg chg="add mod">
          <ac:chgData name="Gabriel Desmettre" userId="819f5044-2b2f-4766-8db1-15c2a9ce0a31" providerId="ADAL" clId="{0E06AEE9-6347-464D-8BB4-4217EBE76B4C}" dt="2021-11-26T09:31:42.021" v="11215" actId="1076"/>
          <ac:spMkLst>
            <pc:docMk/>
            <pc:sldMk cId="325017574" sldId="290"/>
            <ac:spMk id="43" creationId="{BD2B6529-A022-4131-9E50-7D51720438CC}"/>
          </ac:spMkLst>
        </pc:spChg>
        <pc:spChg chg="add mod">
          <ac:chgData name="Gabriel Desmettre" userId="819f5044-2b2f-4766-8db1-15c2a9ce0a31" providerId="ADAL" clId="{0E06AEE9-6347-464D-8BB4-4217EBE76B4C}" dt="2021-11-26T09:32:02.604" v="11236" actId="14100"/>
          <ac:spMkLst>
            <pc:docMk/>
            <pc:sldMk cId="325017574" sldId="290"/>
            <ac:spMk id="44" creationId="{C9C6737B-5174-4761-A5CA-6E8DD1FCE12A}"/>
          </ac:spMkLst>
        </pc:spChg>
        <pc:picChg chg="del">
          <ac:chgData name="Gabriel Desmettre" userId="819f5044-2b2f-4766-8db1-15c2a9ce0a31" providerId="ADAL" clId="{0E06AEE9-6347-464D-8BB4-4217EBE76B4C}" dt="2021-11-26T09:28:38.131" v="11180" actId="478"/>
          <ac:picMkLst>
            <pc:docMk/>
            <pc:sldMk cId="325017574" sldId="290"/>
            <ac:picMk id="6" creationId="{D39E4BA6-7882-48EC-B858-E7C04F8F6F28}"/>
          </ac:picMkLst>
        </pc:picChg>
        <pc:picChg chg="add mod">
          <ac:chgData name="Gabriel Desmettre" userId="819f5044-2b2f-4766-8db1-15c2a9ce0a31" providerId="ADAL" clId="{0E06AEE9-6347-464D-8BB4-4217EBE76B4C}" dt="2021-11-26T09:29:33.212" v="11192" actId="1076"/>
          <ac:picMkLst>
            <pc:docMk/>
            <pc:sldMk cId="325017574" sldId="290"/>
            <ac:picMk id="7" creationId="{E4F08C29-9B91-4175-929C-8DFD5E963CE3}"/>
          </ac:picMkLst>
        </pc:picChg>
        <pc:picChg chg="del">
          <ac:chgData name="Gabriel Desmettre" userId="819f5044-2b2f-4766-8db1-15c2a9ce0a31" providerId="ADAL" clId="{0E06AEE9-6347-464D-8BB4-4217EBE76B4C}" dt="2021-11-26T09:31:08.441" v="11208" actId="478"/>
          <ac:picMkLst>
            <pc:docMk/>
            <pc:sldMk cId="325017574" sldId="290"/>
            <ac:picMk id="8" creationId="{157A7109-5840-4C01-BFE9-C5A753EFA9B6}"/>
          </ac:picMkLst>
        </pc:picChg>
        <pc:picChg chg="del">
          <ac:chgData name="Gabriel Desmettre" userId="819f5044-2b2f-4766-8db1-15c2a9ce0a31" providerId="ADAL" clId="{0E06AEE9-6347-464D-8BB4-4217EBE76B4C}" dt="2021-11-26T09:31:09.048" v="11209" actId="478"/>
          <ac:picMkLst>
            <pc:docMk/>
            <pc:sldMk cId="325017574" sldId="290"/>
            <ac:picMk id="10" creationId="{73E6F980-786E-462E-82DF-27EA63768D1A}"/>
          </ac:picMkLst>
        </pc:picChg>
        <pc:picChg chg="add mod">
          <ac:chgData name="Gabriel Desmettre" userId="819f5044-2b2f-4766-8db1-15c2a9ce0a31" providerId="ADAL" clId="{0E06AEE9-6347-464D-8BB4-4217EBE76B4C}" dt="2021-11-26T09:33:03.671" v="11237" actId="1076"/>
          <ac:picMkLst>
            <pc:docMk/>
            <pc:sldMk cId="325017574" sldId="290"/>
            <ac:picMk id="11" creationId="{E7650EEC-AD22-4D1B-B6D4-57A2FD4FC9F7}"/>
          </ac:picMkLst>
        </pc:picChg>
        <pc:picChg chg="mod">
          <ac:chgData name="Gabriel Desmettre" userId="819f5044-2b2f-4766-8db1-15c2a9ce0a31" providerId="ADAL" clId="{0E06AEE9-6347-464D-8BB4-4217EBE76B4C}" dt="2021-11-26T09:30:19.325" v="11196" actId="1076"/>
          <ac:picMkLst>
            <pc:docMk/>
            <pc:sldMk cId="325017574" sldId="290"/>
            <ac:picMk id="22" creationId="{4DBF728E-F933-4185-84F1-7DABCF52681D}"/>
          </ac:picMkLst>
        </pc:picChg>
        <pc:picChg chg="add mod">
          <ac:chgData name="Gabriel Desmettre" userId="819f5044-2b2f-4766-8db1-15c2a9ce0a31" providerId="ADAL" clId="{0E06AEE9-6347-464D-8BB4-4217EBE76B4C}" dt="2021-11-26T09:31:27.603" v="11213" actId="1076"/>
          <ac:picMkLst>
            <pc:docMk/>
            <pc:sldMk cId="325017574" sldId="290"/>
            <ac:picMk id="33" creationId="{27AF4E83-5A56-4C50-8C96-ACE65FD3D043}"/>
          </ac:picMkLst>
        </pc:picChg>
        <pc:cxnChg chg="del">
          <ac:chgData name="Gabriel Desmettre" userId="819f5044-2b2f-4766-8db1-15c2a9ce0a31" providerId="ADAL" clId="{0E06AEE9-6347-464D-8BB4-4217EBE76B4C}" dt="2021-11-26T09:28:38.131" v="11180" actId="478"/>
          <ac:cxnSpMkLst>
            <pc:docMk/>
            <pc:sldMk cId="325017574" sldId="290"/>
            <ac:cxnSpMk id="12" creationId="{D806727C-B48B-4671-AF50-E7BDF7CDE7A5}"/>
          </ac:cxnSpMkLst>
        </pc:cxnChg>
        <pc:cxnChg chg="del">
          <ac:chgData name="Gabriel Desmettre" userId="819f5044-2b2f-4766-8db1-15c2a9ce0a31" providerId="ADAL" clId="{0E06AEE9-6347-464D-8BB4-4217EBE76B4C}" dt="2021-11-26T09:28:38.131" v="11180" actId="478"/>
          <ac:cxnSpMkLst>
            <pc:docMk/>
            <pc:sldMk cId="325017574" sldId="290"/>
            <ac:cxnSpMk id="13" creationId="{BA0BA803-C23D-4E02-B086-F552438F9C05}"/>
          </ac:cxnSpMkLst>
        </pc:cxnChg>
        <pc:cxnChg chg="del">
          <ac:chgData name="Gabriel Desmettre" userId="819f5044-2b2f-4766-8db1-15c2a9ce0a31" providerId="ADAL" clId="{0E06AEE9-6347-464D-8BB4-4217EBE76B4C}" dt="2021-11-26T09:28:38.131" v="11180" actId="478"/>
          <ac:cxnSpMkLst>
            <pc:docMk/>
            <pc:sldMk cId="325017574" sldId="290"/>
            <ac:cxnSpMk id="14" creationId="{8CB93A33-AD72-4357-B698-A0B17F58D554}"/>
          </ac:cxnSpMkLst>
        </pc:cxnChg>
        <pc:cxnChg chg="del">
          <ac:chgData name="Gabriel Desmettre" userId="819f5044-2b2f-4766-8db1-15c2a9ce0a31" providerId="ADAL" clId="{0E06AEE9-6347-464D-8BB4-4217EBE76B4C}" dt="2021-11-26T09:28:38.131" v="11180" actId="478"/>
          <ac:cxnSpMkLst>
            <pc:docMk/>
            <pc:sldMk cId="325017574" sldId="290"/>
            <ac:cxnSpMk id="15" creationId="{C7A33C7D-0B1A-44D6-A3A1-DCD972811E9F}"/>
          </ac:cxnSpMkLst>
        </pc:cxnChg>
        <pc:cxnChg chg="del">
          <ac:chgData name="Gabriel Desmettre" userId="819f5044-2b2f-4766-8db1-15c2a9ce0a31" providerId="ADAL" clId="{0E06AEE9-6347-464D-8BB4-4217EBE76B4C}" dt="2021-11-26T09:28:38.131" v="11180" actId="478"/>
          <ac:cxnSpMkLst>
            <pc:docMk/>
            <pc:sldMk cId="325017574" sldId="290"/>
            <ac:cxnSpMk id="16" creationId="{E8154962-CA92-497F-B4C0-1A026131FD6C}"/>
          </ac:cxnSpMkLst>
        </pc:cxnChg>
        <pc:cxnChg chg="del">
          <ac:chgData name="Gabriel Desmettre" userId="819f5044-2b2f-4766-8db1-15c2a9ce0a31" providerId="ADAL" clId="{0E06AEE9-6347-464D-8BB4-4217EBE76B4C}" dt="2021-11-26T09:31:12.232" v="11210" actId="478"/>
          <ac:cxnSpMkLst>
            <pc:docMk/>
            <pc:sldMk cId="325017574" sldId="290"/>
            <ac:cxnSpMk id="17" creationId="{221EE342-44B6-494B-B025-50186352CEEC}"/>
          </ac:cxnSpMkLst>
        </pc:cxnChg>
        <pc:cxnChg chg="add mod">
          <ac:chgData name="Gabriel Desmettre" userId="819f5044-2b2f-4766-8db1-15c2a9ce0a31" providerId="ADAL" clId="{0E06AEE9-6347-464D-8BB4-4217EBE76B4C}" dt="2021-11-26T09:31:27.603" v="11213" actId="1076"/>
          <ac:cxnSpMkLst>
            <pc:docMk/>
            <pc:sldMk cId="325017574" sldId="290"/>
            <ac:cxnSpMk id="34" creationId="{B56C51DF-43AF-4E8F-8DB2-A14FE4887E13}"/>
          </ac:cxnSpMkLst>
        </pc:cxnChg>
        <pc:cxnChg chg="add mod">
          <ac:chgData name="Gabriel Desmettre" userId="819f5044-2b2f-4766-8db1-15c2a9ce0a31" providerId="ADAL" clId="{0E06AEE9-6347-464D-8BB4-4217EBE76B4C}" dt="2021-11-26T09:31:27.603" v="11213" actId="1076"/>
          <ac:cxnSpMkLst>
            <pc:docMk/>
            <pc:sldMk cId="325017574" sldId="290"/>
            <ac:cxnSpMk id="35" creationId="{0EDBBC0C-0F7B-4028-8A8C-506F4DCE04BB}"/>
          </ac:cxnSpMkLst>
        </pc:cxnChg>
        <pc:cxnChg chg="add mod">
          <ac:chgData name="Gabriel Desmettre" userId="819f5044-2b2f-4766-8db1-15c2a9ce0a31" providerId="ADAL" clId="{0E06AEE9-6347-464D-8BB4-4217EBE76B4C}" dt="2021-11-26T09:31:27.603" v="11213" actId="1076"/>
          <ac:cxnSpMkLst>
            <pc:docMk/>
            <pc:sldMk cId="325017574" sldId="290"/>
            <ac:cxnSpMk id="36" creationId="{080782F4-40A9-41B7-AD93-E20BE237DD10}"/>
          </ac:cxnSpMkLst>
        </pc:cxnChg>
        <pc:cxnChg chg="add mod">
          <ac:chgData name="Gabriel Desmettre" userId="819f5044-2b2f-4766-8db1-15c2a9ce0a31" providerId="ADAL" clId="{0E06AEE9-6347-464D-8BB4-4217EBE76B4C}" dt="2021-11-26T09:31:27.603" v="11213" actId="1076"/>
          <ac:cxnSpMkLst>
            <pc:docMk/>
            <pc:sldMk cId="325017574" sldId="290"/>
            <ac:cxnSpMk id="37" creationId="{18521F67-B891-48AC-B88C-16B67B98A884}"/>
          </ac:cxnSpMkLst>
        </pc:cxnChg>
        <pc:cxnChg chg="add mod">
          <ac:chgData name="Gabriel Desmettre" userId="819f5044-2b2f-4766-8db1-15c2a9ce0a31" providerId="ADAL" clId="{0E06AEE9-6347-464D-8BB4-4217EBE76B4C}" dt="2021-11-26T09:31:27.603" v="11213" actId="1076"/>
          <ac:cxnSpMkLst>
            <pc:docMk/>
            <pc:sldMk cId="325017574" sldId="290"/>
            <ac:cxnSpMk id="38" creationId="{99BADA16-BCF4-4EEC-B7EA-07CC844D7F24}"/>
          </ac:cxnSpMkLst>
        </pc:cxnChg>
      </pc:sldChg>
      <pc:sldChg chg="add del">
        <pc:chgData name="Gabriel Desmettre" userId="819f5044-2b2f-4766-8db1-15c2a9ce0a31" providerId="ADAL" clId="{0E06AEE9-6347-464D-8BB4-4217EBE76B4C}" dt="2021-11-26T09:57:59.145" v="11276" actId="47"/>
        <pc:sldMkLst>
          <pc:docMk/>
          <pc:sldMk cId="2505951448" sldId="291"/>
        </pc:sldMkLst>
      </pc:sldChg>
    </pc:docChg>
  </pc:docChgLst>
  <pc:docChgLst>
    <pc:chgData name="Gabriel Desmettre" userId="819f5044-2b2f-4766-8db1-15c2a9ce0a31" providerId="ADAL" clId="{C164C03C-1494-4F87-BF3F-F22DE5E4F713}"/>
    <pc:docChg chg="undo custSel addSld delSld modSld sldOrd">
      <pc:chgData name="Gabriel Desmettre" userId="819f5044-2b2f-4766-8db1-15c2a9ce0a31" providerId="ADAL" clId="{C164C03C-1494-4F87-BF3F-F22DE5E4F713}" dt="2022-03-06T19:02:07.815" v="5596" actId="47"/>
      <pc:docMkLst>
        <pc:docMk/>
      </pc:docMkLst>
      <pc:sldChg chg="del">
        <pc:chgData name="Gabriel Desmettre" userId="819f5044-2b2f-4766-8db1-15c2a9ce0a31" providerId="ADAL" clId="{C164C03C-1494-4F87-BF3F-F22DE5E4F713}" dt="2022-03-06T18:58:57.993" v="5508" actId="2696"/>
        <pc:sldMkLst>
          <pc:docMk/>
          <pc:sldMk cId="2858491362" sldId="263"/>
        </pc:sldMkLst>
      </pc:sldChg>
      <pc:sldChg chg="delSp modSp add mod">
        <pc:chgData name="Gabriel Desmettre" userId="819f5044-2b2f-4766-8db1-15c2a9ce0a31" providerId="ADAL" clId="{C164C03C-1494-4F87-BF3F-F22DE5E4F713}" dt="2022-03-06T18:59:43.721" v="5540" actId="20577"/>
        <pc:sldMkLst>
          <pc:docMk/>
          <pc:sldMk cId="3021340764" sldId="263"/>
        </pc:sldMkLst>
        <pc:spChg chg="del">
          <ac:chgData name="Gabriel Desmettre" userId="819f5044-2b2f-4766-8db1-15c2a9ce0a31" providerId="ADAL" clId="{C164C03C-1494-4F87-BF3F-F22DE5E4F713}" dt="2022-03-06T18:59:10.401" v="5510" actId="478"/>
          <ac:spMkLst>
            <pc:docMk/>
            <pc:sldMk cId="3021340764" sldId="263"/>
            <ac:spMk id="5" creationId="{DDA0E81A-EDA6-4F81-8890-11562FA0AF07}"/>
          </ac:spMkLst>
        </pc:spChg>
        <pc:graphicFrameChg chg="modGraphic">
          <ac:chgData name="Gabriel Desmettre" userId="819f5044-2b2f-4766-8db1-15c2a9ce0a31" providerId="ADAL" clId="{C164C03C-1494-4F87-BF3F-F22DE5E4F713}" dt="2022-03-06T18:59:43.721" v="5540" actId="20577"/>
          <ac:graphicFrameMkLst>
            <pc:docMk/>
            <pc:sldMk cId="3021340764" sldId="263"/>
            <ac:graphicFrameMk id="4" creationId="{77C7BDDE-7408-46D7-B2A4-FD610A6D36E7}"/>
          </ac:graphicFrameMkLst>
        </pc:graphicFrameChg>
      </pc:sldChg>
      <pc:sldChg chg="del">
        <pc:chgData name="Gabriel Desmettre" userId="819f5044-2b2f-4766-8db1-15c2a9ce0a31" providerId="ADAL" clId="{C164C03C-1494-4F87-BF3F-F22DE5E4F713}" dt="2022-03-06T19:02:07.815" v="5596" actId="47"/>
        <pc:sldMkLst>
          <pc:docMk/>
          <pc:sldMk cId="1687571676" sldId="296"/>
        </pc:sldMkLst>
      </pc:sldChg>
      <pc:sldChg chg="modSp mod">
        <pc:chgData name="Gabriel Desmettre" userId="819f5044-2b2f-4766-8db1-15c2a9ce0a31" providerId="ADAL" clId="{C164C03C-1494-4F87-BF3F-F22DE5E4F713}" dt="2022-03-06T15:47:32.609" v="257" actId="255"/>
        <pc:sldMkLst>
          <pc:docMk/>
          <pc:sldMk cId="2063775588" sldId="299"/>
        </pc:sldMkLst>
        <pc:spChg chg="mod">
          <ac:chgData name="Gabriel Desmettre" userId="819f5044-2b2f-4766-8db1-15c2a9ce0a31" providerId="ADAL" clId="{C164C03C-1494-4F87-BF3F-F22DE5E4F713}" dt="2022-03-06T15:47:32.609" v="257" actId="255"/>
          <ac:spMkLst>
            <pc:docMk/>
            <pc:sldMk cId="2063775588" sldId="299"/>
            <ac:spMk id="2" creationId="{34752D25-30D4-44B7-8713-77B7FFCF4C4E}"/>
          </ac:spMkLst>
        </pc:spChg>
      </pc:sldChg>
      <pc:sldChg chg="del">
        <pc:chgData name="Gabriel Desmettre" userId="819f5044-2b2f-4766-8db1-15c2a9ce0a31" providerId="ADAL" clId="{C164C03C-1494-4F87-BF3F-F22DE5E4F713}" dt="2022-03-06T15:46:52.291" v="210" actId="2696"/>
        <pc:sldMkLst>
          <pc:docMk/>
          <pc:sldMk cId="3472613359" sldId="302"/>
        </pc:sldMkLst>
      </pc:sldChg>
      <pc:sldChg chg="addSp modSp mod">
        <pc:chgData name="Gabriel Desmettre" userId="819f5044-2b2f-4766-8db1-15c2a9ce0a31" providerId="ADAL" clId="{C164C03C-1494-4F87-BF3F-F22DE5E4F713}" dt="2022-03-06T18:56:53.039" v="5498" actId="20577"/>
        <pc:sldMkLst>
          <pc:docMk/>
          <pc:sldMk cId="923740402" sldId="304"/>
        </pc:sldMkLst>
        <pc:spChg chg="mod">
          <ac:chgData name="Gabriel Desmettre" userId="819f5044-2b2f-4766-8db1-15c2a9ce0a31" providerId="ADAL" clId="{C164C03C-1494-4F87-BF3F-F22DE5E4F713}" dt="2022-03-06T18:56:53.039" v="5498" actId="20577"/>
          <ac:spMkLst>
            <pc:docMk/>
            <pc:sldMk cId="923740402" sldId="304"/>
            <ac:spMk id="2" creationId="{F67CF583-21BD-4635-8D2E-7C23CF1FB924}"/>
          </ac:spMkLst>
        </pc:spChg>
        <pc:spChg chg="add mod">
          <ac:chgData name="Gabriel Desmettre" userId="819f5044-2b2f-4766-8db1-15c2a9ce0a31" providerId="ADAL" clId="{C164C03C-1494-4F87-BF3F-F22DE5E4F713}" dt="2022-03-06T18:19:41.513" v="3444" actId="1076"/>
          <ac:spMkLst>
            <pc:docMk/>
            <pc:sldMk cId="923740402" sldId="304"/>
            <ac:spMk id="3" creationId="{8C0FE471-3DC2-4309-A06A-55151D486EF4}"/>
          </ac:spMkLst>
        </pc:spChg>
        <pc:spChg chg="add mod">
          <ac:chgData name="Gabriel Desmettre" userId="819f5044-2b2f-4766-8db1-15c2a9ce0a31" providerId="ADAL" clId="{C164C03C-1494-4F87-BF3F-F22DE5E4F713}" dt="2022-03-06T18:27:19.812" v="3818" actId="403"/>
          <ac:spMkLst>
            <pc:docMk/>
            <pc:sldMk cId="923740402" sldId="304"/>
            <ac:spMk id="5" creationId="{0EBEC76C-CC53-4364-920F-D5470615C4AA}"/>
          </ac:spMkLst>
        </pc:spChg>
        <pc:picChg chg="mod">
          <ac:chgData name="Gabriel Desmettre" userId="819f5044-2b2f-4766-8db1-15c2a9ce0a31" providerId="ADAL" clId="{C164C03C-1494-4F87-BF3F-F22DE5E4F713}" dt="2022-03-06T18:19:38.733" v="3443" actId="14100"/>
          <ac:picMkLst>
            <pc:docMk/>
            <pc:sldMk cId="923740402" sldId="304"/>
            <ac:picMk id="4" creationId="{2248E75E-A39B-4E5A-AB60-036B845DFE0F}"/>
          </ac:picMkLst>
        </pc:picChg>
      </pc:sldChg>
      <pc:sldChg chg="addSp modSp mod">
        <pc:chgData name="Gabriel Desmettre" userId="819f5044-2b2f-4766-8db1-15c2a9ce0a31" providerId="ADAL" clId="{C164C03C-1494-4F87-BF3F-F22DE5E4F713}" dt="2022-03-06T15:46:02.078" v="208" actId="1076"/>
        <pc:sldMkLst>
          <pc:docMk/>
          <pc:sldMk cId="1473003750" sldId="305"/>
        </pc:sldMkLst>
        <pc:spChg chg="add mod ord">
          <ac:chgData name="Gabriel Desmettre" userId="819f5044-2b2f-4766-8db1-15c2a9ce0a31" providerId="ADAL" clId="{C164C03C-1494-4F87-BF3F-F22DE5E4F713}" dt="2022-03-06T15:24:50.776" v="164" actId="14100"/>
          <ac:spMkLst>
            <pc:docMk/>
            <pc:sldMk cId="1473003750" sldId="305"/>
            <ac:spMk id="2" creationId="{0B9DF735-C026-4C35-A431-4CDCB22D7186}"/>
          </ac:spMkLst>
        </pc:spChg>
        <pc:spChg chg="mod">
          <ac:chgData name="Gabriel Desmettre" userId="819f5044-2b2f-4766-8db1-15c2a9ce0a31" providerId="ADAL" clId="{C164C03C-1494-4F87-BF3F-F22DE5E4F713}" dt="2022-03-06T15:23:12.946" v="49" actId="1036"/>
          <ac:spMkLst>
            <pc:docMk/>
            <pc:sldMk cId="1473003750" sldId="305"/>
            <ac:spMk id="7" creationId="{B5B2621E-8441-4F4C-809C-6C0CEF3BB427}"/>
          </ac:spMkLst>
        </pc:spChg>
        <pc:spChg chg="mod">
          <ac:chgData name="Gabriel Desmettre" userId="819f5044-2b2f-4766-8db1-15c2a9ce0a31" providerId="ADAL" clId="{C164C03C-1494-4F87-BF3F-F22DE5E4F713}" dt="2022-03-06T15:23:21.734" v="51" actId="1076"/>
          <ac:spMkLst>
            <pc:docMk/>
            <pc:sldMk cId="1473003750" sldId="305"/>
            <ac:spMk id="8" creationId="{4C370D43-C3E8-4D7B-9A8A-6F7441CA85EC}"/>
          </ac:spMkLst>
        </pc:spChg>
        <pc:spChg chg="mod">
          <ac:chgData name="Gabriel Desmettre" userId="819f5044-2b2f-4766-8db1-15c2a9ce0a31" providerId="ADAL" clId="{C164C03C-1494-4F87-BF3F-F22DE5E4F713}" dt="2022-03-06T15:24:33.265" v="161" actId="20577"/>
          <ac:spMkLst>
            <pc:docMk/>
            <pc:sldMk cId="1473003750" sldId="305"/>
            <ac:spMk id="9" creationId="{42A8282B-FB23-4A5C-B8C5-2BFB747826F7}"/>
          </ac:spMkLst>
        </pc:spChg>
        <pc:spChg chg="mod">
          <ac:chgData name="Gabriel Desmettre" userId="819f5044-2b2f-4766-8db1-15c2a9ce0a31" providerId="ADAL" clId="{C164C03C-1494-4F87-BF3F-F22DE5E4F713}" dt="2022-03-06T15:44:31.543" v="174" actId="20577"/>
          <ac:spMkLst>
            <pc:docMk/>
            <pc:sldMk cId="1473003750" sldId="305"/>
            <ac:spMk id="10" creationId="{484CD042-A5CF-45A0-9FB2-945DA7B855A6}"/>
          </ac:spMkLst>
        </pc:spChg>
        <pc:spChg chg="add mod ord">
          <ac:chgData name="Gabriel Desmettre" userId="819f5044-2b2f-4766-8db1-15c2a9ce0a31" providerId="ADAL" clId="{C164C03C-1494-4F87-BF3F-F22DE5E4F713}" dt="2022-03-06T15:21:31.115" v="9" actId="14100"/>
          <ac:spMkLst>
            <pc:docMk/>
            <pc:sldMk cId="1473003750" sldId="305"/>
            <ac:spMk id="23" creationId="{FF260E85-6716-45E0-9266-400C132E8402}"/>
          </ac:spMkLst>
        </pc:spChg>
        <pc:spChg chg="add mod">
          <ac:chgData name="Gabriel Desmettre" userId="819f5044-2b2f-4766-8db1-15c2a9ce0a31" providerId="ADAL" clId="{C164C03C-1494-4F87-BF3F-F22DE5E4F713}" dt="2022-03-06T15:45:59.150" v="207" actId="1076"/>
          <ac:spMkLst>
            <pc:docMk/>
            <pc:sldMk cId="1473003750" sldId="305"/>
            <ac:spMk id="25" creationId="{EDB5B3BD-BEB9-4D42-BFA2-EC34CD509009}"/>
          </ac:spMkLst>
        </pc:spChg>
        <pc:spChg chg="add mod">
          <ac:chgData name="Gabriel Desmettre" userId="819f5044-2b2f-4766-8db1-15c2a9ce0a31" providerId="ADAL" clId="{C164C03C-1494-4F87-BF3F-F22DE5E4F713}" dt="2022-03-06T15:46:02.078" v="208" actId="1076"/>
          <ac:spMkLst>
            <pc:docMk/>
            <pc:sldMk cId="1473003750" sldId="305"/>
            <ac:spMk id="27" creationId="{4355B5A0-29A1-42E1-81B1-5C0DE627FF8B}"/>
          </ac:spMkLst>
        </pc:spChg>
        <pc:spChg chg="mod">
          <ac:chgData name="Gabriel Desmettre" userId="819f5044-2b2f-4766-8db1-15c2a9ce0a31" providerId="ADAL" clId="{C164C03C-1494-4F87-BF3F-F22DE5E4F713}" dt="2022-03-06T15:22:56.609" v="43" actId="1037"/>
          <ac:spMkLst>
            <pc:docMk/>
            <pc:sldMk cId="1473003750" sldId="305"/>
            <ac:spMk id="31" creationId="{2FFC7A9B-4C99-4F84-9908-614176E09DAB}"/>
          </ac:spMkLst>
        </pc:spChg>
        <pc:spChg chg="mod">
          <ac:chgData name="Gabriel Desmettre" userId="819f5044-2b2f-4766-8db1-15c2a9ce0a31" providerId="ADAL" clId="{C164C03C-1494-4F87-BF3F-F22DE5E4F713}" dt="2022-03-06T15:22:56.609" v="43" actId="1037"/>
          <ac:spMkLst>
            <pc:docMk/>
            <pc:sldMk cId="1473003750" sldId="305"/>
            <ac:spMk id="32" creationId="{64FC9F3F-28C1-4B3A-9A1A-2ABC779710F6}"/>
          </ac:spMkLst>
        </pc:spChg>
        <pc:spChg chg="mod">
          <ac:chgData name="Gabriel Desmettre" userId="819f5044-2b2f-4766-8db1-15c2a9ce0a31" providerId="ADAL" clId="{C164C03C-1494-4F87-BF3F-F22DE5E4F713}" dt="2022-03-06T15:22:56.609" v="43" actId="1037"/>
          <ac:spMkLst>
            <pc:docMk/>
            <pc:sldMk cId="1473003750" sldId="305"/>
            <ac:spMk id="33" creationId="{2C223122-7951-4F11-B97C-9BAD37AE2E77}"/>
          </ac:spMkLst>
        </pc:spChg>
        <pc:spChg chg="mod">
          <ac:chgData name="Gabriel Desmettre" userId="819f5044-2b2f-4766-8db1-15c2a9ce0a31" providerId="ADAL" clId="{C164C03C-1494-4F87-BF3F-F22DE5E4F713}" dt="2022-03-06T15:24:41.758" v="162" actId="1076"/>
          <ac:spMkLst>
            <pc:docMk/>
            <pc:sldMk cId="1473003750" sldId="305"/>
            <ac:spMk id="34" creationId="{404057C6-16AD-48A8-91B2-DCA3656A4658}"/>
          </ac:spMkLst>
        </pc:spChg>
        <pc:spChg chg="mod">
          <ac:chgData name="Gabriel Desmettre" userId="819f5044-2b2f-4766-8db1-15c2a9ce0a31" providerId="ADAL" clId="{C164C03C-1494-4F87-BF3F-F22DE5E4F713}" dt="2022-03-06T15:22:22.533" v="18" actId="1076"/>
          <ac:spMkLst>
            <pc:docMk/>
            <pc:sldMk cId="1473003750" sldId="305"/>
            <ac:spMk id="35" creationId="{CCA2E4B2-73E3-486B-A776-CFA2D15CCA04}"/>
          </ac:spMkLst>
        </pc:spChg>
        <pc:spChg chg="mod">
          <ac:chgData name="Gabriel Desmettre" userId="819f5044-2b2f-4766-8db1-15c2a9ce0a31" providerId="ADAL" clId="{C164C03C-1494-4F87-BF3F-F22DE5E4F713}" dt="2022-03-06T15:22:24.535" v="19" actId="1076"/>
          <ac:spMkLst>
            <pc:docMk/>
            <pc:sldMk cId="1473003750" sldId="305"/>
            <ac:spMk id="36" creationId="{28CD3553-BD3D-4A92-ABDF-C5050CEB0A6F}"/>
          </ac:spMkLst>
        </pc:spChg>
        <pc:picChg chg="mod">
          <ac:chgData name="Gabriel Desmettre" userId="819f5044-2b2f-4766-8db1-15c2a9ce0a31" providerId="ADAL" clId="{C164C03C-1494-4F87-BF3F-F22DE5E4F713}" dt="2022-03-06T15:22:04.608" v="15" actId="1076"/>
          <ac:picMkLst>
            <pc:docMk/>
            <pc:sldMk cId="1473003750" sldId="305"/>
            <ac:picMk id="13" creationId="{491A9156-57B3-4123-A6AC-F1555CA0857A}"/>
          </ac:picMkLst>
        </pc:picChg>
        <pc:picChg chg="mod">
          <ac:chgData name="Gabriel Desmettre" userId="819f5044-2b2f-4766-8db1-15c2a9ce0a31" providerId="ADAL" clId="{C164C03C-1494-4F87-BF3F-F22DE5E4F713}" dt="2022-03-06T15:21:54.434" v="14" actId="1076"/>
          <ac:picMkLst>
            <pc:docMk/>
            <pc:sldMk cId="1473003750" sldId="305"/>
            <ac:picMk id="14" creationId="{15E8E78F-B841-4BAD-B521-DBF7259822C9}"/>
          </ac:picMkLst>
        </pc:picChg>
        <pc:picChg chg="mod">
          <ac:chgData name="Gabriel Desmettre" userId="819f5044-2b2f-4766-8db1-15c2a9ce0a31" providerId="ADAL" clId="{C164C03C-1494-4F87-BF3F-F22DE5E4F713}" dt="2022-03-06T15:21:35.095" v="10" actId="1076"/>
          <ac:picMkLst>
            <pc:docMk/>
            <pc:sldMk cId="1473003750" sldId="305"/>
            <ac:picMk id="15" creationId="{0EE434CC-E9BD-455F-A6FE-F82E44C458AC}"/>
          </ac:picMkLst>
        </pc:picChg>
        <pc:picChg chg="mod">
          <ac:chgData name="Gabriel Desmettre" userId="819f5044-2b2f-4766-8db1-15c2a9ce0a31" providerId="ADAL" clId="{C164C03C-1494-4F87-BF3F-F22DE5E4F713}" dt="2022-03-06T15:21:40.779" v="11" actId="1076"/>
          <ac:picMkLst>
            <pc:docMk/>
            <pc:sldMk cId="1473003750" sldId="305"/>
            <ac:picMk id="16" creationId="{8E4561B0-49A5-4D31-9C70-9FF95BAD8E62}"/>
          </ac:picMkLst>
        </pc:picChg>
        <pc:picChg chg="mod">
          <ac:chgData name="Gabriel Desmettre" userId="819f5044-2b2f-4766-8db1-15c2a9ce0a31" providerId="ADAL" clId="{C164C03C-1494-4F87-BF3F-F22DE5E4F713}" dt="2022-03-06T15:22:09.391" v="16" actId="1076"/>
          <ac:picMkLst>
            <pc:docMk/>
            <pc:sldMk cId="1473003750" sldId="305"/>
            <ac:picMk id="17" creationId="{B5571459-53F8-4733-96FB-45DB071C5CF4}"/>
          </ac:picMkLst>
        </pc:picChg>
        <pc:picChg chg="mod">
          <ac:chgData name="Gabriel Desmettre" userId="819f5044-2b2f-4766-8db1-15c2a9ce0a31" providerId="ADAL" clId="{C164C03C-1494-4F87-BF3F-F22DE5E4F713}" dt="2022-03-06T15:22:12.751" v="17" actId="1076"/>
          <ac:picMkLst>
            <pc:docMk/>
            <pc:sldMk cId="1473003750" sldId="305"/>
            <ac:picMk id="19" creationId="{DFD3695C-667A-4DFA-9A47-A2B8F4BFB139}"/>
          </ac:picMkLst>
        </pc:picChg>
        <pc:cxnChg chg="add mod">
          <ac:chgData name="Gabriel Desmettre" userId="819f5044-2b2f-4766-8db1-15c2a9ce0a31" providerId="ADAL" clId="{C164C03C-1494-4F87-BF3F-F22DE5E4F713}" dt="2022-03-06T15:45:47.202" v="203" actId="14100"/>
          <ac:cxnSpMkLst>
            <pc:docMk/>
            <pc:sldMk cId="1473003750" sldId="305"/>
            <ac:cxnSpMk id="28" creationId="{5204FDA5-4E3D-48C5-967D-72D9F5D6322E}"/>
          </ac:cxnSpMkLst>
        </pc:cxnChg>
        <pc:cxnChg chg="add mod">
          <ac:chgData name="Gabriel Desmettre" userId="819f5044-2b2f-4766-8db1-15c2a9ce0a31" providerId="ADAL" clId="{C164C03C-1494-4F87-BF3F-F22DE5E4F713}" dt="2022-03-06T15:45:55.209" v="206" actId="14100"/>
          <ac:cxnSpMkLst>
            <pc:docMk/>
            <pc:sldMk cId="1473003750" sldId="305"/>
            <ac:cxnSpMk id="30" creationId="{E939EBB1-31C8-4429-AA8B-8DA6554CF246}"/>
          </ac:cxnSpMkLst>
        </pc:cxnChg>
      </pc:sldChg>
      <pc:sldChg chg="addSp delSp modSp new mod">
        <pc:chgData name="Gabriel Desmettre" userId="819f5044-2b2f-4766-8db1-15c2a9ce0a31" providerId="ADAL" clId="{C164C03C-1494-4F87-BF3F-F22DE5E4F713}" dt="2022-03-06T17:59:14.359" v="2628" actId="20577"/>
        <pc:sldMkLst>
          <pc:docMk/>
          <pc:sldMk cId="3100587266" sldId="306"/>
        </pc:sldMkLst>
        <pc:spChg chg="mod">
          <ac:chgData name="Gabriel Desmettre" userId="819f5044-2b2f-4766-8db1-15c2a9ce0a31" providerId="ADAL" clId="{C164C03C-1494-4F87-BF3F-F22DE5E4F713}" dt="2022-03-06T15:49:23.998" v="326" actId="14100"/>
          <ac:spMkLst>
            <pc:docMk/>
            <pc:sldMk cId="3100587266" sldId="306"/>
            <ac:spMk id="2" creationId="{4739C1CF-AE51-482B-9355-C59B40C2BD58}"/>
          </ac:spMkLst>
        </pc:spChg>
        <pc:spChg chg="del">
          <ac:chgData name="Gabriel Desmettre" userId="819f5044-2b2f-4766-8db1-15c2a9ce0a31" providerId="ADAL" clId="{C164C03C-1494-4F87-BF3F-F22DE5E4F713}" dt="2022-03-06T15:48:15.505" v="260" actId="478"/>
          <ac:spMkLst>
            <pc:docMk/>
            <pc:sldMk cId="3100587266" sldId="306"/>
            <ac:spMk id="3" creationId="{CB777529-A919-4066-8710-419D7EC854BF}"/>
          </ac:spMkLst>
        </pc:spChg>
        <pc:spChg chg="add del mod">
          <ac:chgData name="Gabriel Desmettre" userId="819f5044-2b2f-4766-8db1-15c2a9ce0a31" providerId="ADAL" clId="{C164C03C-1494-4F87-BF3F-F22DE5E4F713}" dt="2022-03-06T15:49:17.247" v="323" actId="478"/>
          <ac:spMkLst>
            <pc:docMk/>
            <pc:sldMk cId="3100587266" sldId="306"/>
            <ac:spMk id="5" creationId="{56E3D541-A7B2-4322-A412-EE83A1BEF975}"/>
          </ac:spMkLst>
        </pc:spChg>
        <pc:spChg chg="add mod">
          <ac:chgData name="Gabriel Desmettre" userId="819f5044-2b2f-4766-8db1-15c2a9ce0a31" providerId="ADAL" clId="{C164C03C-1494-4F87-BF3F-F22DE5E4F713}" dt="2022-03-06T16:03:23.783" v="714" actId="1038"/>
          <ac:spMkLst>
            <pc:docMk/>
            <pc:sldMk cId="3100587266" sldId="306"/>
            <ac:spMk id="6" creationId="{E3287F4B-36B1-4DD9-A60D-745F7678D8A4}"/>
          </ac:spMkLst>
        </pc:spChg>
        <pc:spChg chg="add mod">
          <ac:chgData name="Gabriel Desmettre" userId="819f5044-2b2f-4766-8db1-15c2a9ce0a31" providerId="ADAL" clId="{C164C03C-1494-4F87-BF3F-F22DE5E4F713}" dt="2022-03-06T16:44:32.062" v="1728" actId="1076"/>
          <ac:spMkLst>
            <pc:docMk/>
            <pc:sldMk cId="3100587266" sldId="306"/>
            <ac:spMk id="7" creationId="{EBB6F89E-39FC-4354-A035-2CF94FE45BEA}"/>
          </ac:spMkLst>
        </pc:spChg>
        <pc:spChg chg="add mod">
          <ac:chgData name="Gabriel Desmettre" userId="819f5044-2b2f-4766-8db1-15c2a9ce0a31" providerId="ADAL" clId="{C164C03C-1494-4F87-BF3F-F22DE5E4F713}" dt="2022-03-06T17:59:14.359" v="2628" actId="20577"/>
          <ac:spMkLst>
            <pc:docMk/>
            <pc:sldMk cId="3100587266" sldId="306"/>
            <ac:spMk id="53" creationId="{01D532A2-F6F1-4358-958B-D7681702269A}"/>
          </ac:spMkLst>
        </pc:spChg>
        <pc:graphicFrameChg chg="add mod modGraphic">
          <ac:chgData name="Gabriel Desmettre" userId="819f5044-2b2f-4766-8db1-15c2a9ce0a31" providerId="ADAL" clId="{C164C03C-1494-4F87-BF3F-F22DE5E4F713}" dt="2022-03-06T16:44:12.877" v="1722" actId="207"/>
          <ac:graphicFrameMkLst>
            <pc:docMk/>
            <pc:sldMk cId="3100587266" sldId="306"/>
            <ac:graphicFrameMk id="8" creationId="{393E15A2-5585-4948-907B-490B719391BA}"/>
          </ac:graphicFrameMkLst>
        </pc:graphicFrameChg>
        <pc:graphicFrameChg chg="add mod modGraphic">
          <ac:chgData name="Gabriel Desmettre" userId="819f5044-2b2f-4766-8db1-15c2a9ce0a31" providerId="ADAL" clId="{C164C03C-1494-4F87-BF3F-F22DE5E4F713}" dt="2022-03-06T16:03:23.783" v="714" actId="1038"/>
          <ac:graphicFrameMkLst>
            <pc:docMk/>
            <pc:sldMk cId="3100587266" sldId="306"/>
            <ac:graphicFrameMk id="9" creationId="{FD903EBB-DFB3-447D-89DA-0E98D46C7C78}"/>
          </ac:graphicFrameMkLst>
        </pc:graphicFrameChg>
        <pc:graphicFrameChg chg="add mod modGraphic">
          <ac:chgData name="Gabriel Desmettre" userId="819f5044-2b2f-4766-8db1-15c2a9ce0a31" providerId="ADAL" clId="{C164C03C-1494-4F87-BF3F-F22DE5E4F713}" dt="2022-03-06T16:03:23.783" v="714" actId="1038"/>
          <ac:graphicFrameMkLst>
            <pc:docMk/>
            <pc:sldMk cId="3100587266" sldId="306"/>
            <ac:graphicFrameMk id="10" creationId="{0598802C-8E1B-4F82-8CF4-5365C02115BA}"/>
          </ac:graphicFrameMkLst>
        </pc:graphicFrameChg>
        <pc:graphicFrameChg chg="add del mod">
          <ac:chgData name="Gabriel Desmettre" userId="819f5044-2b2f-4766-8db1-15c2a9ce0a31" providerId="ADAL" clId="{C164C03C-1494-4F87-BF3F-F22DE5E4F713}" dt="2022-03-06T16:00:02.762" v="672"/>
          <ac:graphicFrameMkLst>
            <pc:docMk/>
            <pc:sldMk cId="3100587266" sldId="306"/>
            <ac:graphicFrameMk id="29" creationId="{134FF3CF-D3FE-42CD-B140-08B3C8A7D357}"/>
          </ac:graphicFrameMkLst>
        </pc:graphicFrameChg>
        <pc:picChg chg="add del mod">
          <ac:chgData name="Gabriel Desmettre" userId="819f5044-2b2f-4766-8db1-15c2a9ce0a31" providerId="ADAL" clId="{C164C03C-1494-4F87-BF3F-F22DE5E4F713}" dt="2022-03-06T15:57:03.618" v="628" actId="478"/>
          <ac:picMkLst>
            <pc:docMk/>
            <pc:sldMk cId="3100587266" sldId="306"/>
            <ac:picMk id="11" creationId="{38181E86-8DA1-45E6-B2E7-9871616BB8A7}"/>
          </ac:picMkLst>
        </pc:picChg>
        <pc:picChg chg="add del mod">
          <ac:chgData name="Gabriel Desmettre" userId="819f5044-2b2f-4766-8db1-15c2a9ce0a31" providerId="ADAL" clId="{C164C03C-1494-4F87-BF3F-F22DE5E4F713}" dt="2022-03-06T15:57:03.618" v="628" actId="478"/>
          <ac:picMkLst>
            <pc:docMk/>
            <pc:sldMk cId="3100587266" sldId="306"/>
            <ac:picMk id="12" creationId="{2DD8FE24-A39B-4715-B93D-BA142E2B49C1}"/>
          </ac:picMkLst>
        </pc:picChg>
        <pc:picChg chg="add del mod">
          <ac:chgData name="Gabriel Desmettre" userId="819f5044-2b2f-4766-8db1-15c2a9ce0a31" providerId="ADAL" clId="{C164C03C-1494-4F87-BF3F-F22DE5E4F713}" dt="2022-03-06T15:56:57.253" v="626" actId="478"/>
          <ac:picMkLst>
            <pc:docMk/>
            <pc:sldMk cId="3100587266" sldId="306"/>
            <ac:picMk id="13" creationId="{95756924-B8A9-43B0-A283-CEAAA162B05E}"/>
          </ac:picMkLst>
        </pc:picChg>
        <pc:picChg chg="add del mod">
          <ac:chgData name="Gabriel Desmettre" userId="819f5044-2b2f-4766-8db1-15c2a9ce0a31" providerId="ADAL" clId="{C164C03C-1494-4F87-BF3F-F22DE5E4F713}" dt="2022-03-06T15:56:51.721" v="622" actId="478"/>
          <ac:picMkLst>
            <pc:docMk/>
            <pc:sldMk cId="3100587266" sldId="306"/>
            <ac:picMk id="14" creationId="{CBA6DA4E-1E79-4E30-92CD-453DDA892099}"/>
          </ac:picMkLst>
        </pc:picChg>
        <pc:picChg chg="add del mod">
          <ac:chgData name="Gabriel Desmettre" userId="819f5044-2b2f-4766-8db1-15c2a9ce0a31" providerId="ADAL" clId="{C164C03C-1494-4F87-BF3F-F22DE5E4F713}" dt="2022-03-06T15:56:52.345" v="623" actId="478"/>
          <ac:picMkLst>
            <pc:docMk/>
            <pc:sldMk cId="3100587266" sldId="306"/>
            <ac:picMk id="15" creationId="{52A9C561-5A60-4137-9A0A-7B24DBA00809}"/>
          </ac:picMkLst>
        </pc:picChg>
        <pc:picChg chg="add del mod">
          <ac:chgData name="Gabriel Desmettre" userId="819f5044-2b2f-4766-8db1-15c2a9ce0a31" providerId="ADAL" clId="{C164C03C-1494-4F87-BF3F-F22DE5E4F713}" dt="2022-03-06T15:56:52.945" v="624" actId="478"/>
          <ac:picMkLst>
            <pc:docMk/>
            <pc:sldMk cId="3100587266" sldId="306"/>
            <ac:picMk id="16" creationId="{B934A121-0402-4383-9FFE-D653F023B650}"/>
          </ac:picMkLst>
        </pc:picChg>
        <pc:picChg chg="add del mod">
          <ac:chgData name="Gabriel Desmettre" userId="819f5044-2b2f-4766-8db1-15c2a9ce0a31" providerId="ADAL" clId="{C164C03C-1494-4F87-BF3F-F22DE5E4F713}" dt="2022-03-06T15:57:29.577" v="634" actId="478"/>
          <ac:picMkLst>
            <pc:docMk/>
            <pc:sldMk cId="3100587266" sldId="306"/>
            <ac:picMk id="17" creationId="{53532CFD-6360-4764-A418-0CADA60CCAA0}"/>
          </ac:picMkLst>
        </pc:picChg>
        <pc:picChg chg="add del mod">
          <ac:chgData name="Gabriel Desmettre" userId="819f5044-2b2f-4766-8db1-15c2a9ce0a31" providerId="ADAL" clId="{C164C03C-1494-4F87-BF3F-F22DE5E4F713}" dt="2022-03-06T15:57:29.577" v="634" actId="478"/>
          <ac:picMkLst>
            <pc:docMk/>
            <pc:sldMk cId="3100587266" sldId="306"/>
            <ac:picMk id="18" creationId="{8A287825-3493-4C37-9A39-2B9386CA6802}"/>
          </ac:picMkLst>
        </pc:picChg>
        <pc:picChg chg="add del mod">
          <ac:chgData name="Gabriel Desmettre" userId="819f5044-2b2f-4766-8db1-15c2a9ce0a31" providerId="ADAL" clId="{C164C03C-1494-4F87-BF3F-F22DE5E4F713}" dt="2022-03-06T15:57:29.577" v="634" actId="478"/>
          <ac:picMkLst>
            <pc:docMk/>
            <pc:sldMk cId="3100587266" sldId="306"/>
            <ac:picMk id="19" creationId="{430EFBC3-E8AB-4864-8801-93FFCBC05177}"/>
          </ac:picMkLst>
        </pc:picChg>
        <pc:picChg chg="add del mod">
          <ac:chgData name="Gabriel Desmettre" userId="819f5044-2b2f-4766-8db1-15c2a9ce0a31" providerId="ADAL" clId="{C164C03C-1494-4F87-BF3F-F22DE5E4F713}" dt="2022-03-06T15:57:29.577" v="634" actId="478"/>
          <ac:picMkLst>
            <pc:docMk/>
            <pc:sldMk cId="3100587266" sldId="306"/>
            <ac:picMk id="20" creationId="{F3EC760A-21FE-4AC5-BF35-EFB5DB1E1FAF}"/>
          </ac:picMkLst>
        </pc:picChg>
        <pc:picChg chg="add del mod">
          <ac:chgData name="Gabriel Desmettre" userId="819f5044-2b2f-4766-8db1-15c2a9ce0a31" providerId="ADAL" clId="{C164C03C-1494-4F87-BF3F-F22DE5E4F713}" dt="2022-03-06T15:57:29.577" v="634" actId="478"/>
          <ac:picMkLst>
            <pc:docMk/>
            <pc:sldMk cId="3100587266" sldId="306"/>
            <ac:picMk id="21" creationId="{1D4D8CA7-5966-4A84-898C-BA1115E754DB}"/>
          </ac:picMkLst>
        </pc:picChg>
        <pc:picChg chg="add del mod">
          <ac:chgData name="Gabriel Desmettre" userId="819f5044-2b2f-4766-8db1-15c2a9ce0a31" providerId="ADAL" clId="{C164C03C-1494-4F87-BF3F-F22DE5E4F713}" dt="2022-03-06T15:57:29.577" v="634" actId="478"/>
          <ac:picMkLst>
            <pc:docMk/>
            <pc:sldMk cId="3100587266" sldId="306"/>
            <ac:picMk id="22" creationId="{F63B615E-DD2A-478E-AD5F-82F9B209DA21}"/>
          </ac:picMkLst>
        </pc:picChg>
        <pc:picChg chg="add mod">
          <ac:chgData name="Gabriel Desmettre" userId="819f5044-2b2f-4766-8db1-15c2a9ce0a31" providerId="ADAL" clId="{C164C03C-1494-4F87-BF3F-F22DE5E4F713}" dt="2022-03-06T16:05:04.814" v="738" actId="1076"/>
          <ac:picMkLst>
            <pc:docMk/>
            <pc:sldMk cId="3100587266" sldId="306"/>
            <ac:picMk id="23" creationId="{0EECD80A-53D5-48A6-84E2-8BF8CD98BFC7}"/>
          </ac:picMkLst>
        </pc:picChg>
        <pc:picChg chg="add mod">
          <ac:chgData name="Gabriel Desmettre" userId="819f5044-2b2f-4766-8db1-15c2a9ce0a31" providerId="ADAL" clId="{C164C03C-1494-4F87-BF3F-F22DE5E4F713}" dt="2022-03-06T16:05:09.072" v="740" actId="1076"/>
          <ac:picMkLst>
            <pc:docMk/>
            <pc:sldMk cId="3100587266" sldId="306"/>
            <ac:picMk id="24" creationId="{9AA0C116-93C1-48E9-9CEE-729FC15506E7}"/>
          </ac:picMkLst>
        </pc:picChg>
        <pc:picChg chg="add mod">
          <ac:chgData name="Gabriel Desmettre" userId="819f5044-2b2f-4766-8db1-15c2a9ce0a31" providerId="ADAL" clId="{C164C03C-1494-4F87-BF3F-F22DE5E4F713}" dt="2022-03-06T16:04:07.599" v="721" actId="14100"/>
          <ac:picMkLst>
            <pc:docMk/>
            <pc:sldMk cId="3100587266" sldId="306"/>
            <ac:picMk id="25" creationId="{AEEFE918-2F9E-411C-82DA-3525A62EAF4D}"/>
          </ac:picMkLst>
        </pc:picChg>
        <pc:picChg chg="add mod">
          <ac:chgData name="Gabriel Desmettre" userId="819f5044-2b2f-4766-8db1-15c2a9ce0a31" providerId="ADAL" clId="{C164C03C-1494-4F87-BF3F-F22DE5E4F713}" dt="2022-03-06T16:06:12.832" v="758" actId="1076"/>
          <ac:picMkLst>
            <pc:docMk/>
            <pc:sldMk cId="3100587266" sldId="306"/>
            <ac:picMk id="26" creationId="{5042F0E6-07FC-498A-B870-EA9CEBAAA466}"/>
          </ac:picMkLst>
        </pc:picChg>
        <pc:picChg chg="add mod">
          <ac:chgData name="Gabriel Desmettre" userId="819f5044-2b2f-4766-8db1-15c2a9ce0a31" providerId="ADAL" clId="{C164C03C-1494-4F87-BF3F-F22DE5E4F713}" dt="2022-03-06T16:06:10.237" v="757" actId="1076"/>
          <ac:picMkLst>
            <pc:docMk/>
            <pc:sldMk cId="3100587266" sldId="306"/>
            <ac:picMk id="27" creationId="{4E3C9138-C348-4199-A7FF-A68AE3782F31}"/>
          </ac:picMkLst>
        </pc:picChg>
        <pc:picChg chg="add mod">
          <ac:chgData name="Gabriel Desmettre" userId="819f5044-2b2f-4766-8db1-15c2a9ce0a31" providerId="ADAL" clId="{C164C03C-1494-4F87-BF3F-F22DE5E4F713}" dt="2022-03-06T16:05:57.354" v="754" actId="1076"/>
          <ac:picMkLst>
            <pc:docMk/>
            <pc:sldMk cId="3100587266" sldId="306"/>
            <ac:picMk id="28" creationId="{8E0A40F5-14AF-40C8-A1B7-BB5505015619}"/>
          </ac:picMkLst>
        </pc:picChg>
        <pc:picChg chg="add del mod">
          <ac:chgData name="Gabriel Desmettre" userId="819f5044-2b2f-4766-8db1-15c2a9ce0a31" providerId="ADAL" clId="{C164C03C-1494-4F87-BF3F-F22DE5E4F713}" dt="2022-03-06T16:00:02.762" v="672"/>
          <ac:picMkLst>
            <pc:docMk/>
            <pc:sldMk cId="3100587266" sldId="306"/>
            <ac:picMk id="30" creationId="{397957EC-3085-434F-AA4B-126D4E5EEC06}"/>
          </ac:picMkLst>
        </pc:picChg>
        <pc:picChg chg="add del mod">
          <ac:chgData name="Gabriel Desmettre" userId="819f5044-2b2f-4766-8db1-15c2a9ce0a31" providerId="ADAL" clId="{C164C03C-1494-4F87-BF3F-F22DE5E4F713}" dt="2022-03-06T16:00:02.762" v="672"/>
          <ac:picMkLst>
            <pc:docMk/>
            <pc:sldMk cId="3100587266" sldId="306"/>
            <ac:picMk id="31" creationId="{EB1C7AA1-299C-474B-B16D-8BCBF0098D3B}"/>
          </ac:picMkLst>
        </pc:picChg>
        <pc:picChg chg="add del mod">
          <ac:chgData name="Gabriel Desmettre" userId="819f5044-2b2f-4766-8db1-15c2a9ce0a31" providerId="ADAL" clId="{C164C03C-1494-4F87-BF3F-F22DE5E4F713}" dt="2022-03-06T16:00:02.762" v="672"/>
          <ac:picMkLst>
            <pc:docMk/>
            <pc:sldMk cId="3100587266" sldId="306"/>
            <ac:picMk id="32" creationId="{DDE9B19D-3BD7-4A03-80DD-0CFAC7179969}"/>
          </ac:picMkLst>
        </pc:picChg>
        <pc:picChg chg="add del mod">
          <ac:chgData name="Gabriel Desmettre" userId="819f5044-2b2f-4766-8db1-15c2a9ce0a31" providerId="ADAL" clId="{C164C03C-1494-4F87-BF3F-F22DE5E4F713}" dt="2022-03-06T16:04:43.171" v="731" actId="478"/>
          <ac:picMkLst>
            <pc:docMk/>
            <pc:sldMk cId="3100587266" sldId="306"/>
            <ac:picMk id="33" creationId="{C8CC720D-C70B-4299-8882-89DD2E175CE4}"/>
          </ac:picMkLst>
        </pc:picChg>
        <pc:picChg chg="add del mod">
          <ac:chgData name="Gabriel Desmettre" userId="819f5044-2b2f-4766-8db1-15c2a9ce0a31" providerId="ADAL" clId="{C164C03C-1494-4F87-BF3F-F22DE5E4F713}" dt="2022-03-06T16:04:43.171" v="731" actId="478"/>
          <ac:picMkLst>
            <pc:docMk/>
            <pc:sldMk cId="3100587266" sldId="306"/>
            <ac:picMk id="34" creationId="{7EBD241A-2EA6-46D1-BDEB-236DAFA9C4F5}"/>
          </ac:picMkLst>
        </pc:picChg>
        <pc:picChg chg="add del mod">
          <ac:chgData name="Gabriel Desmettre" userId="819f5044-2b2f-4766-8db1-15c2a9ce0a31" providerId="ADAL" clId="{C164C03C-1494-4F87-BF3F-F22DE5E4F713}" dt="2022-03-06T16:00:18.100" v="677" actId="478"/>
          <ac:picMkLst>
            <pc:docMk/>
            <pc:sldMk cId="3100587266" sldId="306"/>
            <ac:picMk id="35" creationId="{2EEA183A-6964-4B3A-A359-B3B8B5DFEE43}"/>
          </ac:picMkLst>
        </pc:picChg>
        <pc:picChg chg="add del mod">
          <ac:chgData name="Gabriel Desmettre" userId="819f5044-2b2f-4766-8db1-15c2a9ce0a31" providerId="ADAL" clId="{C164C03C-1494-4F87-BF3F-F22DE5E4F713}" dt="2022-03-06T16:04:27.138" v="724" actId="478"/>
          <ac:picMkLst>
            <pc:docMk/>
            <pc:sldMk cId="3100587266" sldId="306"/>
            <ac:picMk id="36" creationId="{437B8A82-7957-468A-B1CC-ACE6F18481EA}"/>
          </ac:picMkLst>
        </pc:picChg>
        <pc:picChg chg="add del mod">
          <ac:chgData name="Gabriel Desmettre" userId="819f5044-2b2f-4766-8db1-15c2a9ce0a31" providerId="ADAL" clId="{C164C03C-1494-4F87-BF3F-F22DE5E4F713}" dt="2022-03-06T16:04:27.138" v="724" actId="478"/>
          <ac:picMkLst>
            <pc:docMk/>
            <pc:sldMk cId="3100587266" sldId="306"/>
            <ac:picMk id="37" creationId="{0C03E7A5-409A-49C3-980D-DBEA4E6AE8E3}"/>
          </ac:picMkLst>
        </pc:picChg>
        <pc:picChg chg="add del mod">
          <ac:chgData name="Gabriel Desmettre" userId="819f5044-2b2f-4766-8db1-15c2a9ce0a31" providerId="ADAL" clId="{C164C03C-1494-4F87-BF3F-F22DE5E4F713}" dt="2022-03-06T16:04:27.138" v="724" actId="478"/>
          <ac:picMkLst>
            <pc:docMk/>
            <pc:sldMk cId="3100587266" sldId="306"/>
            <ac:picMk id="38" creationId="{1E7D099E-FA08-48D6-A2F8-D29EDB742F93}"/>
          </ac:picMkLst>
        </pc:picChg>
        <pc:picChg chg="add del mod">
          <ac:chgData name="Gabriel Desmettre" userId="819f5044-2b2f-4766-8db1-15c2a9ce0a31" providerId="ADAL" clId="{C164C03C-1494-4F87-BF3F-F22DE5E4F713}" dt="2022-03-06T16:06:14.771" v="759" actId="478"/>
          <ac:picMkLst>
            <pc:docMk/>
            <pc:sldMk cId="3100587266" sldId="306"/>
            <ac:picMk id="39" creationId="{BAA75BA0-742C-4BBD-88C6-CD06FAC1AB32}"/>
          </ac:picMkLst>
        </pc:picChg>
        <pc:picChg chg="add del mod">
          <ac:chgData name="Gabriel Desmettre" userId="819f5044-2b2f-4766-8db1-15c2a9ce0a31" providerId="ADAL" clId="{C164C03C-1494-4F87-BF3F-F22DE5E4F713}" dt="2022-03-06T16:06:14.771" v="759" actId="478"/>
          <ac:picMkLst>
            <pc:docMk/>
            <pc:sldMk cId="3100587266" sldId="306"/>
            <ac:picMk id="40" creationId="{0F1F7CA9-6D18-4A50-8F31-D90347888FC4}"/>
          </ac:picMkLst>
        </pc:picChg>
        <pc:picChg chg="add del mod">
          <ac:chgData name="Gabriel Desmettre" userId="819f5044-2b2f-4766-8db1-15c2a9ce0a31" providerId="ADAL" clId="{C164C03C-1494-4F87-BF3F-F22DE5E4F713}" dt="2022-03-06T16:06:14.771" v="759" actId="478"/>
          <ac:picMkLst>
            <pc:docMk/>
            <pc:sldMk cId="3100587266" sldId="306"/>
            <ac:picMk id="41" creationId="{AB9304EB-E1E6-42B1-8169-F85EC9F1CFC5}"/>
          </ac:picMkLst>
        </pc:picChg>
        <pc:picChg chg="add del mod">
          <ac:chgData name="Gabriel Desmettre" userId="819f5044-2b2f-4766-8db1-15c2a9ce0a31" providerId="ADAL" clId="{C164C03C-1494-4F87-BF3F-F22DE5E4F713}" dt="2022-03-06T16:05:15.602" v="741" actId="478"/>
          <ac:picMkLst>
            <pc:docMk/>
            <pc:sldMk cId="3100587266" sldId="306"/>
            <ac:picMk id="42" creationId="{72B9F8B1-9797-4D1A-80B3-E212D22D6950}"/>
          </ac:picMkLst>
        </pc:picChg>
        <pc:picChg chg="add del mod">
          <ac:chgData name="Gabriel Desmettre" userId="819f5044-2b2f-4766-8db1-15c2a9ce0a31" providerId="ADAL" clId="{C164C03C-1494-4F87-BF3F-F22DE5E4F713}" dt="2022-03-06T16:05:15.602" v="741" actId="478"/>
          <ac:picMkLst>
            <pc:docMk/>
            <pc:sldMk cId="3100587266" sldId="306"/>
            <ac:picMk id="43" creationId="{C6D5007F-DBA1-4863-AB30-C53842CC90C9}"/>
          </ac:picMkLst>
        </pc:picChg>
        <pc:picChg chg="add del mod">
          <ac:chgData name="Gabriel Desmettre" userId="819f5044-2b2f-4766-8db1-15c2a9ce0a31" providerId="ADAL" clId="{C164C03C-1494-4F87-BF3F-F22DE5E4F713}" dt="2022-03-06T16:05:15.602" v="741" actId="478"/>
          <ac:picMkLst>
            <pc:docMk/>
            <pc:sldMk cId="3100587266" sldId="306"/>
            <ac:picMk id="44" creationId="{7684262E-BC49-43D8-A974-E15180B5FDA9}"/>
          </ac:picMkLst>
        </pc:picChg>
        <pc:picChg chg="add mod">
          <ac:chgData name="Gabriel Desmettre" userId="819f5044-2b2f-4766-8db1-15c2a9ce0a31" providerId="ADAL" clId="{C164C03C-1494-4F87-BF3F-F22DE5E4F713}" dt="2022-03-06T16:44:45.809" v="1731" actId="1076"/>
          <ac:picMkLst>
            <pc:docMk/>
            <pc:sldMk cId="3100587266" sldId="306"/>
            <ac:picMk id="45" creationId="{7628B3CD-2701-4566-BDA0-329785122444}"/>
          </ac:picMkLst>
        </pc:picChg>
        <pc:picChg chg="add mod">
          <ac:chgData name="Gabriel Desmettre" userId="819f5044-2b2f-4766-8db1-15c2a9ce0a31" providerId="ADAL" clId="{C164C03C-1494-4F87-BF3F-F22DE5E4F713}" dt="2022-03-06T16:44:44.549" v="1730" actId="1076"/>
          <ac:picMkLst>
            <pc:docMk/>
            <pc:sldMk cId="3100587266" sldId="306"/>
            <ac:picMk id="46" creationId="{2724A7C6-F987-42CD-AB2D-09ED7711485C}"/>
          </ac:picMkLst>
        </pc:picChg>
        <pc:picChg chg="add mod">
          <ac:chgData name="Gabriel Desmettre" userId="819f5044-2b2f-4766-8db1-15c2a9ce0a31" providerId="ADAL" clId="{C164C03C-1494-4F87-BF3F-F22DE5E4F713}" dt="2022-03-06T16:05:20.999" v="743" actId="1076"/>
          <ac:picMkLst>
            <pc:docMk/>
            <pc:sldMk cId="3100587266" sldId="306"/>
            <ac:picMk id="47" creationId="{10B74E9F-804D-4D07-A609-E19B428918C3}"/>
          </ac:picMkLst>
        </pc:picChg>
        <pc:picChg chg="add mod">
          <ac:chgData name="Gabriel Desmettre" userId="819f5044-2b2f-4766-8db1-15c2a9ce0a31" providerId="ADAL" clId="{C164C03C-1494-4F87-BF3F-F22DE5E4F713}" dt="2022-03-06T16:05:20.999" v="743" actId="1076"/>
          <ac:picMkLst>
            <pc:docMk/>
            <pc:sldMk cId="3100587266" sldId="306"/>
            <ac:picMk id="48" creationId="{6D801E59-195E-4E3D-9533-BA7814F066EC}"/>
          </ac:picMkLst>
        </pc:picChg>
        <pc:picChg chg="add mod">
          <ac:chgData name="Gabriel Desmettre" userId="819f5044-2b2f-4766-8db1-15c2a9ce0a31" providerId="ADAL" clId="{C164C03C-1494-4F87-BF3F-F22DE5E4F713}" dt="2022-03-06T16:05:20.999" v="743" actId="1076"/>
          <ac:picMkLst>
            <pc:docMk/>
            <pc:sldMk cId="3100587266" sldId="306"/>
            <ac:picMk id="49" creationId="{C91089D1-CB00-4F9A-B6BA-CB93AA777D27}"/>
          </ac:picMkLst>
        </pc:picChg>
        <pc:picChg chg="add mod">
          <ac:chgData name="Gabriel Desmettre" userId="819f5044-2b2f-4766-8db1-15c2a9ce0a31" providerId="ADAL" clId="{C164C03C-1494-4F87-BF3F-F22DE5E4F713}" dt="2022-03-06T16:06:21.250" v="761" actId="1076"/>
          <ac:picMkLst>
            <pc:docMk/>
            <pc:sldMk cId="3100587266" sldId="306"/>
            <ac:picMk id="50" creationId="{4A10DCED-02F7-4E63-81B3-AD8A94D3BF22}"/>
          </ac:picMkLst>
        </pc:picChg>
        <pc:picChg chg="add mod">
          <ac:chgData name="Gabriel Desmettre" userId="819f5044-2b2f-4766-8db1-15c2a9ce0a31" providerId="ADAL" clId="{C164C03C-1494-4F87-BF3F-F22DE5E4F713}" dt="2022-03-06T16:06:21.250" v="761" actId="1076"/>
          <ac:picMkLst>
            <pc:docMk/>
            <pc:sldMk cId="3100587266" sldId="306"/>
            <ac:picMk id="51" creationId="{B69E9774-5769-41E6-A94C-FF777F7AF206}"/>
          </ac:picMkLst>
        </pc:picChg>
        <pc:picChg chg="add mod">
          <ac:chgData name="Gabriel Desmettre" userId="819f5044-2b2f-4766-8db1-15c2a9ce0a31" providerId="ADAL" clId="{C164C03C-1494-4F87-BF3F-F22DE5E4F713}" dt="2022-03-06T16:06:21.250" v="761" actId="1076"/>
          <ac:picMkLst>
            <pc:docMk/>
            <pc:sldMk cId="3100587266" sldId="306"/>
            <ac:picMk id="52" creationId="{20F18B6D-E7A8-4CE3-B421-B772587384C4}"/>
          </ac:picMkLst>
        </pc:picChg>
        <pc:cxnChg chg="add del mod">
          <ac:chgData name="Gabriel Desmettre" userId="819f5044-2b2f-4766-8db1-15c2a9ce0a31" providerId="ADAL" clId="{C164C03C-1494-4F87-BF3F-F22DE5E4F713}" dt="2022-03-06T15:54:41.640" v="599" actId="478"/>
          <ac:cxnSpMkLst>
            <pc:docMk/>
            <pc:sldMk cId="3100587266" sldId="306"/>
            <ac:cxnSpMk id="4" creationId="{BC100ED7-140D-432F-AFB7-855814B95A0F}"/>
          </ac:cxnSpMkLst>
        </pc:cxnChg>
      </pc:sldChg>
      <pc:sldChg chg="addSp delSp modSp new mod">
        <pc:chgData name="Gabriel Desmettre" userId="819f5044-2b2f-4766-8db1-15c2a9ce0a31" providerId="ADAL" clId="{C164C03C-1494-4F87-BF3F-F22DE5E4F713}" dt="2022-03-06T19:01:08.616" v="5595" actId="20577"/>
        <pc:sldMkLst>
          <pc:docMk/>
          <pc:sldMk cId="2940770403" sldId="307"/>
        </pc:sldMkLst>
        <pc:spChg chg="mod">
          <ac:chgData name="Gabriel Desmettre" userId="819f5044-2b2f-4766-8db1-15c2a9ce0a31" providerId="ADAL" clId="{C164C03C-1494-4F87-BF3F-F22DE5E4F713}" dt="2022-03-06T16:31:15.525" v="1342" actId="14100"/>
          <ac:spMkLst>
            <pc:docMk/>
            <pc:sldMk cId="2940770403" sldId="307"/>
            <ac:spMk id="2" creationId="{E4EFB324-9AE7-408E-9785-68DD15283B63}"/>
          </ac:spMkLst>
        </pc:spChg>
        <pc:spChg chg="del">
          <ac:chgData name="Gabriel Desmettre" userId="819f5044-2b2f-4766-8db1-15c2a9ce0a31" providerId="ADAL" clId="{C164C03C-1494-4F87-BF3F-F22DE5E4F713}" dt="2022-03-06T16:11:44.646" v="802" actId="478"/>
          <ac:spMkLst>
            <pc:docMk/>
            <pc:sldMk cId="2940770403" sldId="307"/>
            <ac:spMk id="3" creationId="{0DB00DDA-E287-4F80-8DC0-D3A07525A8B4}"/>
          </ac:spMkLst>
        </pc:spChg>
        <pc:spChg chg="add del mod">
          <ac:chgData name="Gabriel Desmettre" userId="819f5044-2b2f-4766-8db1-15c2a9ce0a31" providerId="ADAL" clId="{C164C03C-1494-4F87-BF3F-F22DE5E4F713}" dt="2022-03-06T16:33:08.548" v="1384" actId="478"/>
          <ac:spMkLst>
            <pc:docMk/>
            <pc:sldMk cId="2940770403" sldId="307"/>
            <ac:spMk id="6" creationId="{B6BB7735-3951-4885-B658-46E4E15C38D8}"/>
          </ac:spMkLst>
        </pc:spChg>
        <pc:spChg chg="add del mod">
          <ac:chgData name="Gabriel Desmettre" userId="819f5044-2b2f-4766-8db1-15c2a9ce0a31" providerId="ADAL" clId="{C164C03C-1494-4F87-BF3F-F22DE5E4F713}" dt="2022-03-06T16:32:58.264" v="1380" actId="21"/>
          <ac:spMkLst>
            <pc:docMk/>
            <pc:sldMk cId="2940770403" sldId="307"/>
            <ac:spMk id="7" creationId="{74FF82F9-2945-4CFD-9851-6660F5AA4014}"/>
          </ac:spMkLst>
        </pc:spChg>
        <pc:spChg chg="add mod">
          <ac:chgData name="Gabriel Desmettre" userId="819f5044-2b2f-4766-8db1-15c2a9ce0a31" providerId="ADAL" clId="{C164C03C-1494-4F87-BF3F-F22DE5E4F713}" dt="2022-03-06T16:33:31.462" v="1395" actId="1076"/>
          <ac:spMkLst>
            <pc:docMk/>
            <pc:sldMk cId="2940770403" sldId="307"/>
            <ac:spMk id="8" creationId="{10BD398B-1E79-401F-BE0E-E3D77C955847}"/>
          </ac:spMkLst>
        </pc:spChg>
        <pc:graphicFrameChg chg="add mod modGraphic">
          <ac:chgData name="Gabriel Desmettre" userId="819f5044-2b2f-4766-8db1-15c2a9ce0a31" providerId="ADAL" clId="{C164C03C-1494-4F87-BF3F-F22DE5E4F713}" dt="2022-03-06T19:01:08.616" v="5595" actId="20577"/>
          <ac:graphicFrameMkLst>
            <pc:docMk/>
            <pc:sldMk cId="2940770403" sldId="307"/>
            <ac:graphicFrameMk id="4" creationId="{C277574E-39B8-43F7-8881-FFB397D59F6F}"/>
          </ac:graphicFrameMkLst>
        </pc:graphicFrameChg>
        <pc:graphicFrameChg chg="add del mod modGraphic">
          <ac:chgData name="Gabriel Desmettre" userId="819f5044-2b2f-4766-8db1-15c2a9ce0a31" providerId="ADAL" clId="{C164C03C-1494-4F87-BF3F-F22DE5E4F713}" dt="2022-03-06T16:32:24.451" v="1361" actId="478"/>
          <ac:graphicFrameMkLst>
            <pc:docMk/>
            <pc:sldMk cId="2940770403" sldId="307"/>
            <ac:graphicFrameMk id="5" creationId="{5DA51545-1250-4B0A-8650-8451177CFD07}"/>
          </ac:graphicFrameMkLst>
        </pc:graphicFrameChg>
      </pc:sldChg>
      <pc:sldChg chg="new del">
        <pc:chgData name="Gabriel Desmettre" userId="819f5044-2b2f-4766-8db1-15c2a9ce0a31" providerId="ADAL" clId="{C164C03C-1494-4F87-BF3F-F22DE5E4F713}" dt="2022-03-06T16:32:17.782" v="1359" actId="47"/>
        <pc:sldMkLst>
          <pc:docMk/>
          <pc:sldMk cId="1811070958" sldId="308"/>
        </pc:sldMkLst>
      </pc:sldChg>
      <pc:sldChg chg="addSp delSp modSp add mod">
        <pc:chgData name="Gabriel Desmettre" userId="819f5044-2b2f-4766-8db1-15c2a9ce0a31" providerId="ADAL" clId="{C164C03C-1494-4F87-BF3F-F22DE5E4F713}" dt="2022-03-06T16:49:12.651" v="1939" actId="20577"/>
        <pc:sldMkLst>
          <pc:docMk/>
          <pc:sldMk cId="4006230241" sldId="308"/>
        </pc:sldMkLst>
        <pc:spChg chg="add mod">
          <ac:chgData name="Gabriel Desmettre" userId="819f5044-2b2f-4766-8db1-15c2a9ce0a31" providerId="ADAL" clId="{C164C03C-1494-4F87-BF3F-F22DE5E4F713}" dt="2022-03-06T16:34:43.922" v="1424" actId="1076"/>
          <ac:spMkLst>
            <pc:docMk/>
            <pc:sldMk cId="4006230241" sldId="308"/>
            <ac:spMk id="6" creationId="{9D77A38C-D97F-444C-8098-8E8C56618A29}"/>
          </ac:spMkLst>
        </pc:spChg>
        <pc:graphicFrameChg chg="del">
          <ac:chgData name="Gabriel Desmettre" userId="819f5044-2b2f-4766-8db1-15c2a9ce0a31" providerId="ADAL" clId="{C164C03C-1494-4F87-BF3F-F22DE5E4F713}" dt="2022-03-06T16:32:28.010" v="1362" actId="478"/>
          <ac:graphicFrameMkLst>
            <pc:docMk/>
            <pc:sldMk cId="4006230241" sldId="308"/>
            <ac:graphicFrameMk id="4" creationId="{C277574E-39B8-43F7-8881-FFB397D59F6F}"/>
          </ac:graphicFrameMkLst>
        </pc:graphicFrameChg>
        <pc:graphicFrameChg chg="mod modGraphic">
          <ac:chgData name="Gabriel Desmettre" userId="819f5044-2b2f-4766-8db1-15c2a9ce0a31" providerId="ADAL" clId="{C164C03C-1494-4F87-BF3F-F22DE5E4F713}" dt="2022-03-06T16:49:12.651" v="1939" actId="20577"/>
          <ac:graphicFrameMkLst>
            <pc:docMk/>
            <pc:sldMk cId="4006230241" sldId="308"/>
            <ac:graphicFrameMk id="5" creationId="{5DA51545-1250-4B0A-8650-8451177CFD07}"/>
          </ac:graphicFrameMkLst>
        </pc:graphicFrameChg>
      </pc:sldChg>
      <pc:sldChg chg="addSp delSp modSp add mod">
        <pc:chgData name="Gabriel Desmettre" userId="819f5044-2b2f-4766-8db1-15c2a9ce0a31" providerId="ADAL" clId="{C164C03C-1494-4F87-BF3F-F22DE5E4F713}" dt="2022-03-06T18:53:53.287" v="5302" actId="1036"/>
        <pc:sldMkLst>
          <pc:docMk/>
          <pc:sldMk cId="3164791966" sldId="309"/>
        </pc:sldMkLst>
        <pc:spChg chg="mod">
          <ac:chgData name="Gabriel Desmettre" userId="819f5044-2b2f-4766-8db1-15c2a9ce0a31" providerId="ADAL" clId="{C164C03C-1494-4F87-BF3F-F22DE5E4F713}" dt="2022-03-06T18:53:19.787" v="5241" actId="20577"/>
          <ac:spMkLst>
            <pc:docMk/>
            <pc:sldMk cId="3164791966" sldId="309"/>
            <ac:spMk id="2" creationId="{F67CF583-21BD-4635-8D2E-7C23CF1FB924}"/>
          </ac:spMkLst>
        </pc:spChg>
        <pc:spChg chg="del">
          <ac:chgData name="Gabriel Desmettre" userId="819f5044-2b2f-4766-8db1-15c2a9ce0a31" providerId="ADAL" clId="{C164C03C-1494-4F87-BF3F-F22DE5E4F713}" dt="2022-03-06T16:52:09.455" v="1997" actId="478"/>
          <ac:spMkLst>
            <pc:docMk/>
            <pc:sldMk cId="3164791966" sldId="309"/>
            <ac:spMk id="3" creationId="{8C0FE471-3DC2-4309-A06A-55151D486EF4}"/>
          </ac:spMkLst>
        </pc:spChg>
        <pc:spChg chg="add mod">
          <ac:chgData name="Gabriel Desmettre" userId="819f5044-2b2f-4766-8db1-15c2a9ce0a31" providerId="ADAL" clId="{C164C03C-1494-4F87-BF3F-F22DE5E4F713}" dt="2022-03-06T18:53:53.287" v="5302" actId="1036"/>
          <ac:spMkLst>
            <pc:docMk/>
            <pc:sldMk cId="3164791966" sldId="309"/>
            <ac:spMk id="5" creationId="{C10BFA27-6454-4BF6-8618-1DA42D648984}"/>
          </ac:spMkLst>
        </pc:spChg>
        <pc:spChg chg="add mod">
          <ac:chgData name="Gabriel Desmettre" userId="819f5044-2b2f-4766-8db1-15c2a9ce0a31" providerId="ADAL" clId="{C164C03C-1494-4F87-BF3F-F22DE5E4F713}" dt="2022-03-06T18:53:31.474" v="5285" actId="1035"/>
          <ac:spMkLst>
            <pc:docMk/>
            <pc:sldMk cId="3164791966" sldId="309"/>
            <ac:spMk id="12" creationId="{C6997131-64AD-4DAB-AAF2-DFD5BDC5D6F2}"/>
          </ac:spMkLst>
        </pc:spChg>
        <pc:spChg chg="add mod">
          <ac:chgData name="Gabriel Desmettre" userId="819f5044-2b2f-4766-8db1-15c2a9ce0a31" providerId="ADAL" clId="{C164C03C-1494-4F87-BF3F-F22DE5E4F713}" dt="2022-03-06T18:04:36.094" v="2790" actId="1076"/>
          <ac:spMkLst>
            <pc:docMk/>
            <pc:sldMk cId="3164791966" sldId="309"/>
            <ac:spMk id="13" creationId="{F9273656-AD56-4BB7-9948-1E81B4B25A3A}"/>
          </ac:spMkLst>
        </pc:spChg>
        <pc:spChg chg="add del mod">
          <ac:chgData name="Gabriel Desmettre" userId="819f5044-2b2f-4766-8db1-15c2a9ce0a31" providerId="ADAL" clId="{C164C03C-1494-4F87-BF3F-F22DE5E4F713}" dt="2022-03-06T17:43:31.465" v="2482"/>
          <ac:spMkLst>
            <pc:docMk/>
            <pc:sldMk cId="3164791966" sldId="309"/>
            <ac:spMk id="39" creationId="{15B42BCE-B995-40C8-9752-82FCCFFB802E}"/>
          </ac:spMkLst>
        </pc:spChg>
        <pc:spChg chg="add del mod">
          <ac:chgData name="Gabriel Desmettre" userId="819f5044-2b2f-4766-8db1-15c2a9ce0a31" providerId="ADAL" clId="{C164C03C-1494-4F87-BF3F-F22DE5E4F713}" dt="2022-03-06T17:43:31.465" v="2482"/>
          <ac:spMkLst>
            <pc:docMk/>
            <pc:sldMk cId="3164791966" sldId="309"/>
            <ac:spMk id="40" creationId="{52E73CEE-014E-4244-97B6-18E7195EC010}"/>
          </ac:spMkLst>
        </pc:spChg>
        <pc:spChg chg="add del mod">
          <ac:chgData name="Gabriel Desmettre" userId="819f5044-2b2f-4766-8db1-15c2a9ce0a31" providerId="ADAL" clId="{C164C03C-1494-4F87-BF3F-F22DE5E4F713}" dt="2022-03-06T17:43:31.465" v="2482"/>
          <ac:spMkLst>
            <pc:docMk/>
            <pc:sldMk cId="3164791966" sldId="309"/>
            <ac:spMk id="41" creationId="{C66784BA-695C-4018-935A-7173C8775746}"/>
          </ac:spMkLst>
        </pc:spChg>
        <pc:spChg chg="add del mod">
          <ac:chgData name="Gabriel Desmettre" userId="819f5044-2b2f-4766-8db1-15c2a9ce0a31" providerId="ADAL" clId="{C164C03C-1494-4F87-BF3F-F22DE5E4F713}" dt="2022-03-06T17:43:38.032" v="2486"/>
          <ac:spMkLst>
            <pc:docMk/>
            <pc:sldMk cId="3164791966" sldId="309"/>
            <ac:spMk id="42" creationId="{3E8B442D-6B55-43C2-97DE-3A42D41655C1}"/>
          </ac:spMkLst>
        </pc:spChg>
        <pc:spChg chg="add del mod">
          <ac:chgData name="Gabriel Desmettre" userId="819f5044-2b2f-4766-8db1-15c2a9ce0a31" providerId="ADAL" clId="{C164C03C-1494-4F87-BF3F-F22DE5E4F713}" dt="2022-03-06T17:43:38.032" v="2486"/>
          <ac:spMkLst>
            <pc:docMk/>
            <pc:sldMk cId="3164791966" sldId="309"/>
            <ac:spMk id="43" creationId="{79C3707E-83E9-4018-ABDE-2CB746B8D925}"/>
          </ac:spMkLst>
        </pc:spChg>
        <pc:spChg chg="add del mod">
          <ac:chgData name="Gabriel Desmettre" userId="819f5044-2b2f-4766-8db1-15c2a9ce0a31" providerId="ADAL" clId="{C164C03C-1494-4F87-BF3F-F22DE5E4F713}" dt="2022-03-06T17:43:38.032" v="2486"/>
          <ac:spMkLst>
            <pc:docMk/>
            <pc:sldMk cId="3164791966" sldId="309"/>
            <ac:spMk id="44" creationId="{A8FBD9A0-6D10-4A01-A417-CF67448060AE}"/>
          </ac:spMkLst>
        </pc:spChg>
        <pc:spChg chg="add del mod">
          <ac:chgData name="Gabriel Desmettre" userId="819f5044-2b2f-4766-8db1-15c2a9ce0a31" providerId="ADAL" clId="{C164C03C-1494-4F87-BF3F-F22DE5E4F713}" dt="2022-03-06T17:43:41.399" v="2490"/>
          <ac:spMkLst>
            <pc:docMk/>
            <pc:sldMk cId="3164791966" sldId="309"/>
            <ac:spMk id="45" creationId="{B0A95C30-8B84-467D-8D3C-C9F4EF37C321}"/>
          </ac:spMkLst>
        </pc:spChg>
        <pc:spChg chg="add del mod">
          <ac:chgData name="Gabriel Desmettre" userId="819f5044-2b2f-4766-8db1-15c2a9ce0a31" providerId="ADAL" clId="{C164C03C-1494-4F87-BF3F-F22DE5E4F713}" dt="2022-03-06T17:43:41.399" v="2490"/>
          <ac:spMkLst>
            <pc:docMk/>
            <pc:sldMk cId="3164791966" sldId="309"/>
            <ac:spMk id="46" creationId="{C3C34CA0-5316-405C-81DB-623568AE36E3}"/>
          </ac:spMkLst>
        </pc:spChg>
        <pc:spChg chg="add del mod">
          <ac:chgData name="Gabriel Desmettre" userId="819f5044-2b2f-4766-8db1-15c2a9ce0a31" providerId="ADAL" clId="{C164C03C-1494-4F87-BF3F-F22DE5E4F713}" dt="2022-03-06T17:43:41.399" v="2490"/>
          <ac:spMkLst>
            <pc:docMk/>
            <pc:sldMk cId="3164791966" sldId="309"/>
            <ac:spMk id="47" creationId="{7A8E0B42-ECD4-4885-9201-00DC449A46A9}"/>
          </ac:spMkLst>
        </pc:spChg>
        <pc:spChg chg="add mod">
          <ac:chgData name="Gabriel Desmettre" userId="819f5044-2b2f-4766-8db1-15c2a9ce0a31" providerId="ADAL" clId="{C164C03C-1494-4F87-BF3F-F22DE5E4F713}" dt="2022-03-06T18:53:53.287" v="5302" actId="1036"/>
          <ac:spMkLst>
            <pc:docMk/>
            <pc:sldMk cId="3164791966" sldId="309"/>
            <ac:spMk id="48" creationId="{81F642B0-AC4D-4457-A814-4470908AB764}"/>
          </ac:spMkLst>
        </pc:spChg>
        <pc:spChg chg="add mod">
          <ac:chgData name="Gabriel Desmettre" userId="819f5044-2b2f-4766-8db1-15c2a9ce0a31" providerId="ADAL" clId="{C164C03C-1494-4F87-BF3F-F22DE5E4F713}" dt="2022-03-06T18:04:08.709" v="2783" actId="1076"/>
          <ac:spMkLst>
            <pc:docMk/>
            <pc:sldMk cId="3164791966" sldId="309"/>
            <ac:spMk id="49" creationId="{F955FF2E-D832-4DA3-9C73-562A543D0021}"/>
          </ac:spMkLst>
        </pc:spChg>
        <pc:spChg chg="add mod">
          <ac:chgData name="Gabriel Desmettre" userId="819f5044-2b2f-4766-8db1-15c2a9ce0a31" providerId="ADAL" clId="{C164C03C-1494-4F87-BF3F-F22DE5E4F713}" dt="2022-03-06T18:04:21.361" v="2787" actId="1076"/>
          <ac:spMkLst>
            <pc:docMk/>
            <pc:sldMk cId="3164791966" sldId="309"/>
            <ac:spMk id="50" creationId="{2FBD8EF3-63AB-407D-811E-3B23F48309BA}"/>
          </ac:spMkLst>
        </pc:spChg>
        <pc:spChg chg="add mod">
          <ac:chgData name="Gabriel Desmettre" userId="819f5044-2b2f-4766-8db1-15c2a9ce0a31" providerId="ADAL" clId="{C164C03C-1494-4F87-BF3F-F22DE5E4F713}" dt="2022-03-06T18:07:55.245" v="2806" actId="1076"/>
          <ac:spMkLst>
            <pc:docMk/>
            <pc:sldMk cId="3164791966" sldId="309"/>
            <ac:spMk id="55" creationId="{AAD77792-1287-4567-B0F8-74D44BDCDDA1}"/>
          </ac:spMkLst>
        </pc:spChg>
        <pc:spChg chg="add mod">
          <ac:chgData name="Gabriel Desmettre" userId="819f5044-2b2f-4766-8db1-15c2a9ce0a31" providerId="ADAL" clId="{C164C03C-1494-4F87-BF3F-F22DE5E4F713}" dt="2022-03-06T18:08:12.867" v="2813" actId="1076"/>
          <ac:spMkLst>
            <pc:docMk/>
            <pc:sldMk cId="3164791966" sldId="309"/>
            <ac:spMk id="56" creationId="{DFAD464F-73B6-41AC-AAFF-96F2D424EF03}"/>
          </ac:spMkLst>
        </pc:spChg>
        <pc:spChg chg="add mod">
          <ac:chgData name="Gabriel Desmettre" userId="819f5044-2b2f-4766-8db1-15c2a9ce0a31" providerId="ADAL" clId="{C164C03C-1494-4F87-BF3F-F22DE5E4F713}" dt="2022-03-06T18:08:25.072" v="2820" actId="20577"/>
          <ac:spMkLst>
            <pc:docMk/>
            <pc:sldMk cId="3164791966" sldId="309"/>
            <ac:spMk id="58" creationId="{26C21A7F-D1A2-4A67-9946-3175C402188B}"/>
          </ac:spMkLst>
        </pc:spChg>
        <pc:spChg chg="add mod">
          <ac:chgData name="Gabriel Desmettre" userId="819f5044-2b2f-4766-8db1-15c2a9ce0a31" providerId="ADAL" clId="{C164C03C-1494-4F87-BF3F-F22DE5E4F713}" dt="2022-03-06T18:50:48.488" v="4876" actId="20577"/>
          <ac:spMkLst>
            <pc:docMk/>
            <pc:sldMk cId="3164791966" sldId="309"/>
            <ac:spMk id="59" creationId="{52E9B83D-FDDE-4FD3-B3B0-98C62E35B7CF}"/>
          </ac:spMkLst>
        </pc:spChg>
        <pc:spChg chg="add mod">
          <ac:chgData name="Gabriel Desmettre" userId="819f5044-2b2f-4766-8db1-15c2a9ce0a31" providerId="ADAL" clId="{C164C03C-1494-4F87-BF3F-F22DE5E4F713}" dt="2022-03-06T18:53:31.474" v="5285" actId="1035"/>
          <ac:spMkLst>
            <pc:docMk/>
            <pc:sldMk cId="3164791966" sldId="309"/>
            <ac:spMk id="61" creationId="{E94E1644-8180-401A-8C8A-A32A8EDF570F}"/>
          </ac:spMkLst>
        </pc:spChg>
        <pc:spChg chg="add mod">
          <ac:chgData name="Gabriel Desmettre" userId="819f5044-2b2f-4766-8db1-15c2a9ce0a31" providerId="ADAL" clId="{C164C03C-1494-4F87-BF3F-F22DE5E4F713}" dt="2022-03-06T18:53:31.474" v="5285" actId="1035"/>
          <ac:spMkLst>
            <pc:docMk/>
            <pc:sldMk cId="3164791966" sldId="309"/>
            <ac:spMk id="62" creationId="{3FA0ACAD-9117-40D6-9A21-BF006C7918F7}"/>
          </ac:spMkLst>
        </pc:spChg>
        <pc:spChg chg="add mod">
          <ac:chgData name="Gabriel Desmettre" userId="819f5044-2b2f-4766-8db1-15c2a9ce0a31" providerId="ADAL" clId="{C164C03C-1494-4F87-BF3F-F22DE5E4F713}" dt="2022-03-06T18:53:39.307" v="5286" actId="1076"/>
          <ac:spMkLst>
            <pc:docMk/>
            <pc:sldMk cId="3164791966" sldId="309"/>
            <ac:spMk id="64" creationId="{098AEF74-A1F1-4057-9987-3BF0DDDA7C87}"/>
          </ac:spMkLst>
        </pc:spChg>
        <pc:spChg chg="add mod">
          <ac:chgData name="Gabriel Desmettre" userId="819f5044-2b2f-4766-8db1-15c2a9ce0a31" providerId="ADAL" clId="{C164C03C-1494-4F87-BF3F-F22DE5E4F713}" dt="2022-03-06T18:53:39.307" v="5286" actId="1076"/>
          <ac:spMkLst>
            <pc:docMk/>
            <pc:sldMk cId="3164791966" sldId="309"/>
            <ac:spMk id="65" creationId="{5B03DB07-17B0-41A6-AAD7-53F3EF4FA133}"/>
          </ac:spMkLst>
        </pc:spChg>
        <pc:spChg chg="add mod">
          <ac:chgData name="Gabriel Desmettre" userId="819f5044-2b2f-4766-8db1-15c2a9ce0a31" providerId="ADAL" clId="{C164C03C-1494-4F87-BF3F-F22DE5E4F713}" dt="2022-03-06T18:50:35.006" v="4871" actId="1076"/>
          <ac:spMkLst>
            <pc:docMk/>
            <pc:sldMk cId="3164791966" sldId="309"/>
            <ac:spMk id="72" creationId="{2652E29E-F4CA-435F-8595-78949A38C921}"/>
          </ac:spMkLst>
        </pc:spChg>
        <pc:picChg chg="mod modCrop">
          <ac:chgData name="Gabriel Desmettre" userId="819f5044-2b2f-4766-8db1-15c2a9ce0a31" providerId="ADAL" clId="{C164C03C-1494-4F87-BF3F-F22DE5E4F713}" dt="2022-03-06T18:53:53.287" v="5302" actId="1036"/>
          <ac:picMkLst>
            <pc:docMk/>
            <pc:sldMk cId="3164791966" sldId="309"/>
            <ac:picMk id="4" creationId="{2248E75E-A39B-4E5A-AB60-036B845DFE0F}"/>
          </ac:picMkLst>
        </pc:picChg>
        <pc:picChg chg="add mod modCrop">
          <ac:chgData name="Gabriel Desmettre" userId="819f5044-2b2f-4766-8db1-15c2a9ce0a31" providerId="ADAL" clId="{C164C03C-1494-4F87-BF3F-F22DE5E4F713}" dt="2022-03-06T18:53:31.474" v="5285" actId="1035"/>
          <ac:picMkLst>
            <pc:docMk/>
            <pc:sldMk cId="3164791966" sldId="309"/>
            <ac:picMk id="7" creationId="{74B49A7B-01C2-4D92-AA32-8E85C31C3DAF}"/>
          </ac:picMkLst>
        </pc:picChg>
        <pc:picChg chg="add mod modCrop">
          <ac:chgData name="Gabriel Desmettre" userId="819f5044-2b2f-4766-8db1-15c2a9ce0a31" providerId="ADAL" clId="{C164C03C-1494-4F87-BF3F-F22DE5E4F713}" dt="2022-03-06T18:04:36.094" v="2790" actId="1076"/>
          <ac:picMkLst>
            <pc:docMk/>
            <pc:sldMk cId="3164791966" sldId="309"/>
            <ac:picMk id="9" creationId="{9ACC9689-C7C2-45CE-9A79-450F530633B3}"/>
          </ac:picMkLst>
        </pc:picChg>
        <pc:picChg chg="add mod">
          <ac:chgData name="Gabriel Desmettre" userId="819f5044-2b2f-4766-8db1-15c2a9ce0a31" providerId="ADAL" clId="{C164C03C-1494-4F87-BF3F-F22DE5E4F713}" dt="2022-03-06T18:08:09.516" v="2812" actId="1076"/>
          <ac:picMkLst>
            <pc:docMk/>
            <pc:sldMk cId="3164791966" sldId="309"/>
            <ac:picMk id="54" creationId="{AC093F22-0145-45E6-B156-0460C24791F4}"/>
          </ac:picMkLst>
        </pc:picChg>
        <pc:cxnChg chg="add mod">
          <ac:chgData name="Gabriel Desmettre" userId="819f5044-2b2f-4766-8db1-15c2a9ce0a31" providerId="ADAL" clId="{C164C03C-1494-4F87-BF3F-F22DE5E4F713}" dt="2022-03-06T18:53:53.287" v="5302" actId="1036"/>
          <ac:cxnSpMkLst>
            <pc:docMk/>
            <pc:sldMk cId="3164791966" sldId="309"/>
            <ac:cxnSpMk id="11" creationId="{E91F1BAF-0BBB-417D-8312-C681839780FF}"/>
          </ac:cxnSpMkLst>
        </pc:cxnChg>
        <pc:cxnChg chg="add mod">
          <ac:chgData name="Gabriel Desmettre" userId="819f5044-2b2f-4766-8db1-15c2a9ce0a31" providerId="ADAL" clId="{C164C03C-1494-4F87-BF3F-F22DE5E4F713}" dt="2022-03-06T18:04:39.868" v="2791" actId="14100"/>
          <ac:cxnSpMkLst>
            <pc:docMk/>
            <pc:sldMk cId="3164791966" sldId="309"/>
            <ac:cxnSpMk id="14" creationId="{D088C223-618D-4097-9312-E78B0BF1FF8E}"/>
          </ac:cxnSpMkLst>
        </pc:cxnChg>
        <pc:cxnChg chg="add del mod">
          <ac:chgData name="Gabriel Desmettre" userId="819f5044-2b2f-4766-8db1-15c2a9ce0a31" providerId="ADAL" clId="{C164C03C-1494-4F87-BF3F-F22DE5E4F713}" dt="2022-03-06T17:02:41.278" v="2141" actId="478"/>
          <ac:cxnSpMkLst>
            <pc:docMk/>
            <pc:sldMk cId="3164791966" sldId="309"/>
            <ac:cxnSpMk id="16" creationId="{4899E02E-8497-453F-9F01-0D3E8849DE8C}"/>
          </ac:cxnSpMkLst>
        </pc:cxnChg>
        <pc:cxnChg chg="add del mod">
          <ac:chgData name="Gabriel Desmettre" userId="819f5044-2b2f-4766-8db1-15c2a9ce0a31" providerId="ADAL" clId="{C164C03C-1494-4F87-BF3F-F22DE5E4F713}" dt="2022-03-06T17:02:40.419" v="2140" actId="478"/>
          <ac:cxnSpMkLst>
            <pc:docMk/>
            <pc:sldMk cId="3164791966" sldId="309"/>
            <ac:cxnSpMk id="17" creationId="{87FB4106-264F-40E7-907A-13C7D35F573C}"/>
          </ac:cxnSpMkLst>
        </pc:cxnChg>
        <pc:cxnChg chg="add del mod">
          <ac:chgData name="Gabriel Desmettre" userId="819f5044-2b2f-4766-8db1-15c2a9ce0a31" providerId="ADAL" clId="{C164C03C-1494-4F87-BF3F-F22DE5E4F713}" dt="2022-03-06T17:03:16.345" v="2149" actId="478"/>
          <ac:cxnSpMkLst>
            <pc:docMk/>
            <pc:sldMk cId="3164791966" sldId="309"/>
            <ac:cxnSpMk id="19" creationId="{E1D60209-E0CA-4974-8EC4-17686123FFA6}"/>
          </ac:cxnSpMkLst>
        </pc:cxnChg>
        <pc:cxnChg chg="add del">
          <ac:chgData name="Gabriel Desmettre" userId="819f5044-2b2f-4766-8db1-15c2a9ce0a31" providerId="ADAL" clId="{C164C03C-1494-4F87-BF3F-F22DE5E4F713}" dt="2022-03-06T17:03:29.975" v="2151" actId="478"/>
          <ac:cxnSpMkLst>
            <pc:docMk/>
            <pc:sldMk cId="3164791966" sldId="309"/>
            <ac:cxnSpMk id="26" creationId="{049D908B-DD8E-4D79-94D7-40E001555805}"/>
          </ac:cxnSpMkLst>
        </pc:cxnChg>
        <pc:cxnChg chg="add del mod">
          <ac:chgData name="Gabriel Desmettre" userId="819f5044-2b2f-4766-8db1-15c2a9ce0a31" providerId="ADAL" clId="{C164C03C-1494-4F87-BF3F-F22DE5E4F713}" dt="2022-03-06T18:04:42.561" v="2792" actId="478"/>
          <ac:cxnSpMkLst>
            <pc:docMk/>
            <pc:sldMk cId="3164791966" sldId="309"/>
            <ac:cxnSpMk id="28" creationId="{AAD665DF-C827-4FEC-85A9-E751E545F8BE}"/>
          </ac:cxnSpMkLst>
        </pc:cxnChg>
        <pc:cxnChg chg="add del mod">
          <ac:chgData name="Gabriel Desmettre" userId="819f5044-2b2f-4766-8db1-15c2a9ce0a31" providerId="ADAL" clId="{C164C03C-1494-4F87-BF3F-F22DE5E4F713}" dt="2022-03-06T18:04:42.561" v="2792" actId="478"/>
          <ac:cxnSpMkLst>
            <pc:docMk/>
            <pc:sldMk cId="3164791966" sldId="309"/>
            <ac:cxnSpMk id="31" creationId="{EE7E4EA0-AC1A-45EF-AEC8-C2DFB64B2D36}"/>
          </ac:cxnSpMkLst>
        </pc:cxnChg>
        <pc:cxnChg chg="add del mod">
          <ac:chgData name="Gabriel Desmettre" userId="819f5044-2b2f-4766-8db1-15c2a9ce0a31" providerId="ADAL" clId="{C164C03C-1494-4F87-BF3F-F22DE5E4F713}" dt="2022-03-06T18:04:42.561" v="2792" actId="478"/>
          <ac:cxnSpMkLst>
            <pc:docMk/>
            <pc:sldMk cId="3164791966" sldId="309"/>
            <ac:cxnSpMk id="32" creationId="{16C30999-4A9C-4B82-A2E0-DACB0A362F1D}"/>
          </ac:cxnSpMkLst>
        </pc:cxnChg>
        <pc:cxnChg chg="add del mod">
          <ac:chgData name="Gabriel Desmettre" userId="819f5044-2b2f-4766-8db1-15c2a9ce0a31" providerId="ADAL" clId="{C164C03C-1494-4F87-BF3F-F22DE5E4F713}" dt="2022-03-06T18:04:42.561" v="2792" actId="478"/>
          <ac:cxnSpMkLst>
            <pc:docMk/>
            <pc:sldMk cId="3164791966" sldId="309"/>
            <ac:cxnSpMk id="35" creationId="{9ED96551-ABC5-4DCF-9223-19915CC2F92C}"/>
          </ac:cxnSpMkLst>
        </pc:cxnChg>
        <pc:cxnChg chg="add del mod">
          <ac:chgData name="Gabriel Desmettre" userId="819f5044-2b2f-4766-8db1-15c2a9ce0a31" providerId="ADAL" clId="{C164C03C-1494-4F87-BF3F-F22DE5E4F713}" dt="2022-03-06T18:04:42.561" v="2792" actId="478"/>
          <ac:cxnSpMkLst>
            <pc:docMk/>
            <pc:sldMk cId="3164791966" sldId="309"/>
            <ac:cxnSpMk id="37" creationId="{E3C969BD-55FA-4DE6-AA61-C9027B55621C}"/>
          </ac:cxnSpMkLst>
        </pc:cxnChg>
        <pc:cxnChg chg="add mod">
          <ac:chgData name="Gabriel Desmettre" userId="819f5044-2b2f-4766-8db1-15c2a9ce0a31" providerId="ADAL" clId="{C164C03C-1494-4F87-BF3F-F22DE5E4F713}" dt="2022-03-06T18:08:15.727" v="2814" actId="1076"/>
          <ac:cxnSpMkLst>
            <pc:docMk/>
            <pc:sldMk cId="3164791966" sldId="309"/>
            <ac:cxnSpMk id="57" creationId="{5BDA0EFC-D401-449A-9A68-830750642FDA}"/>
          </ac:cxnSpMkLst>
        </pc:cxnChg>
        <pc:cxnChg chg="add mod">
          <ac:chgData name="Gabriel Desmettre" userId="819f5044-2b2f-4766-8db1-15c2a9ce0a31" providerId="ADAL" clId="{C164C03C-1494-4F87-BF3F-F22DE5E4F713}" dt="2022-03-06T18:53:31.474" v="5285" actId="1035"/>
          <ac:cxnSpMkLst>
            <pc:docMk/>
            <pc:sldMk cId="3164791966" sldId="309"/>
            <ac:cxnSpMk id="60" creationId="{42816487-F7FB-4EA3-82F2-122E53388BB7}"/>
          </ac:cxnSpMkLst>
        </pc:cxnChg>
        <pc:cxnChg chg="add mod">
          <ac:chgData name="Gabriel Desmettre" userId="819f5044-2b2f-4766-8db1-15c2a9ce0a31" providerId="ADAL" clId="{C164C03C-1494-4F87-BF3F-F22DE5E4F713}" dt="2022-03-06T18:53:47.036" v="5289" actId="14100"/>
          <ac:cxnSpMkLst>
            <pc:docMk/>
            <pc:sldMk cId="3164791966" sldId="309"/>
            <ac:cxnSpMk id="66" creationId="{6DD327F2-43F7-45E7-A199-312BDBB4B7AD}"/>
          </ac:cxnSpMkLst>
        </pc:cxnChg>
        <pc:cxnChg chg="add mod">
          <ac:chgData name="Gabriel Desmettre" userId="819f5044-2b2f-4766-8db1-15c2a9ce0a31" providerId="ADAL" clId="{C164C03C-1494-4F87-BF3F-F22DE5E4F713}" dt="2022-03-06T18:53:41.789" v="5287" actId="14100"/>
          <ac:cxnSpMkLst>
            <pc:docMk/>
            <pc:sldMk cId="3164791966" sldId="309"/>
            <ac:cxnSpMk id="70" creationId="{DB3D116D-BD6E-456C-AAAD-EF55E9FE3608}"/>
          </ac:cxnSpMkLst>
        </pc:cxnChg>
      </pc:sldChg>
      <pc:sldChg chg="addSp delSp modSp add mod">
        <pc:chgData name="Gabriel Desmettre" userId="819f5044-2b2f-4766-8db1-15c2a9ce0a31" providerId="ADAL" clId="{C164C03C-1494-4F87-BF3F-F22DE5E4F713}" dt="2022-03-06T18:56:57.562" v="5499" actId="20577"/>
        <pc:sldMkLst>
          <pc:docMk/>
          <pc:sldMk cId="1023760244" sldId="310"/>
        </pc:sldMkLst>
        <pc:spChg chg="mod">
          <ac:chgData name="Gabriel Desmettre" userId="819f5044-2b2f-4766-8db1-15c2a9ce0a31" providerId="ADAL" clId="{C164C03C-1494-4F87-BF3F-F22DE5E4F713}" dt="2022-03-06T18:56:57.562" v="5499" actId="20577"/>
          <ac:spMkLst>
            <pc:docMk/>
            <pc:sldMk cId="1023760244" sldId="310"/>
            <ac:spMk id="2" creationId="{F67CF583-21BD-4635-8D2E-7C23CF1FB924}"/>
          </ac:spMkLst>
        </pc:spChg>
        <pc:spChg chg="mod">
          <ac:chgData name="Gabriel Desmettre" userId="819f5044-2b2f-4766-8db1-15c2a9ce0a31" providerId="ADAL" clId="{C164C03C-1494-4F87-BF3F-F22DE5E4F713}" dt="2022-03-06T18:54:05.969" v="5322" actId="1036"/>
          <ac:spMkLst>
            <pc:docMk/>
            <pc:sldMk cId="1023760244" sldId="310"/>
            <ac:spMk id="5" creationId="{C10BFA27-6454-4BF6-8618-1DA42D648984}"/>
          </ac:spMkLst>
        </pc:spChg>
        <pc:spChg chg="mod ord">
          <ac:chgData name="Gabriel Desmettre" userId="819f5044-2b2f-4766-8db1-15c2a9ce0a31" providerId="ADAL" clId="{C164C03C-1494-4F87-BF3F-F22DE5E4F713}" dt="2022-03-06T18:54:05.969" v="5322" actId="1036"/>
          <ac:spMkLst>
            <pc:docMk/>
            <pc:sldMk cId="1023760244" sldId="310"/>
            <ac:spMk id="12" creationId="{C6997131-64AD-4DAB-AAF2-DFD5BDC5D6F2}"/>
          </ac:spMkLst>
        </pc:spChg>
        <pc:spChg chg="add mod">
          <ac:chgData name="Gabriel Desmettre" userId="819f5044-2b2f-4766-8db1-15c2a9ce0a31" providerId="ADAL" clId="{C164C03C-1494-4F87-BF3F-F22DE5E4F713}" dt="2022-03-06T18:54:05.969" v="5322" actId="1036"/>
          <ac:spMkLst>
            <pc:docMk/>
            <pc:sldMk cId="1023760244" sldId="310"/>
            <ac:spMk id="13" creationId="{B42B13A2-1E8E-4DDC-B30E-49063ECD6E9B}"/>
          </ac:spMkLst>
        </pc:spChg>
        <pc:spChg chg="add mod">
          <ac:chgData name="Gabriel Desmettre" userId="819f5044-2b2f-4766-8db1-15c2a9ce0a31" providerId="ADAL" clId="{C164C03C-1494-4F87-BF3F-F22DE5E4F713}" dt="2022-03-06T18:54:05.969" v="5322" actId="1036"/>
          <ac:spMkLst>
            <pc:docMk/>
            <pc:sldMk cId="1023760244" sldId="310"/>
            <ac:spMk id="27" creationId="{7683989B-78EF-40C4-9CF7-0EEBAF20812B}"/>
          </ac:spMkLst>
        </pc:spChg>
        <pc:spChg chg="add mod">
          <ac:chgData name="Gabriel Desmettre" userId="819f5044-2b2f-4766-8db1-15c2a9ce0a31" providerId="ADAL" clId="{C164C03C-1494-4F87-BF3F-F22DE5E4F713}" dt="2022-03-06T18:54:05.969" v="5322" actId="1036"/>
          <ac:spMkLst>
            <pc:docMk/>
            <pc:sldMk cId="1023760244" sldId="310"/>
            <ac:spMk id="28" creationId="{5AFB59F4-D01D-4223-B4CE-4BDCF70A3FBB}"/>
          </ac:spMkLst>
        </pc:spChg>
        <pc:spChg chg="add mod">
          <ac:chgData name="Gabriel Desmettre" userId="819f5044-2b2f-4766-8db1-15c2a9ce0a31" providerId="ADAL" clId="{C164C03C-1494-4F87-BF3F-F22DE5E4F713}" dt="2022-03-06T18:54:05.969" v="5322" actId="1036"/>
          <ac:spMkLst>
            <pc:docMk/>
            <pc:sldMk cId="1023760244" sldId="310"/>
            <ac:spMk id="29" creationId="{C59C16E9-5C9B-4B8E-BEBF-F78315095D85}"/>
          </ac:spMkLst>
        </pc:spChg>
        <pc:spChg chg="add mod">
          <ac:chgData name="Gabriel Desmettre" userId="819f5044-2b2f-4766-8db1-15c2a9ce0a31" providerId="ADAL" clId="{C164C03C-1494-4F87-BF3F-F22DE5E4F713}" dt="2022-03-06T18:54:05.969" v="5322" actId="1036"/>
          <ac:spMkLst>
            <pc:docMk/>
            <pc:sldMk cId="1023760244" sldId="310"/>
            <ac:spMk id="30" creationId="{98C8E536-8475-4C74-83F9-BC049A4933DF}"/>
          </ac:spMkLst>
        </pc:spChg>
        <pc:grpChg chg="add mod">
          <ac:chgData name="Gabriel Desmettre" userId="819f5044-2b2f-4766-8db1-15c2a9ce0a31" providerId="ADAL" clId="{C164C03C-1494-4F87-BF3F-F22DE5E4F713}" dt="2022-03-06T18:54:05.969" v="5322" actId="1036"/>
          <ac:grpSpMkLst>
            <pc:docMk/>
            <pc:sldMk cId="1023760244" sldId="310"/>
            <ac:grpSpMk id="24" creationId="{26364904-8345-4703-BE2E-E6887F921890}"/>
          </ac:grpSpMkLst>
        </pc:grpChg>
        <pc:picChg chg="mod">
          <ac:chgData name="Gabriel Desmettre" userId="819f5044-2b2f-4766-8db1-15c2a9ce0a31" providerId="ADAL" clId="{C164C03C-1494-4F87-BF3F-F22DE5E4F713}" dt="2022-03-06T18:54:05.969" v="5322" actId="1036"/>
          <ac:picMkLst>
            <pc:docMk/>
            <pc:sldMk cId="1023760244" sldId="310"/>
            <ac:picMk id="4" creationId="{2248E75E-A39B-4E5A-AB60-036B845DFE0F}"/>
          </ac:picMkLst>
        </pc:picChg>
        <pc:picChg chg="add mod modCrop">
          <ac:chgData name="Gabriel Desmettre" userId="819f5044-2b2f-4766-8db1-15c2a9ce0a31" providerId="ADAL" clId="{C164C03C-1494-4F87-BF3F-F22DE5E4F713}" dt="2022-03-06T18:54:05.969" v="5322" actId="1036"/>
          <ac:picMkLst>
            <pc:docMk/>
            <pc:sldMk cId="1023760244" sldId="310"/>
            <ac:picMk id="6" creationId="{5AB068E1-404D-4B89-8AE9-C1FB3521C9D6}"/>
          </ac:picMkLst>
        </pc:picChg>
        <pc:picChg chg="del mod modCrop">
          <ac:chgData name="Gabriel Desmettre" userId="819f5044-2b2f-4766-8db1-15c2a9ce0a31" providerId="ADAL" clId="{C164C03C-1494-4F87-BF3F-F22DE5E4F713}" dt="2022-03-06T17:11:44.474" v="2233" actId="478"/>
          <ac:picMkLst>
            <pc:docMk/>
            <pc:sldMk cId="1023760244" sldId="310"/>
            <ac:picMk id="7" creationId="{74B49A7B-01C2-4D92-AA32-8E85C31C3DAF}"/>
          </ac:picMkLst>
        </pc:picChg>
        <pc:picChg chg="del">
          <ac:chgData name="Gabriel Desmettre" userId="819f5044-2b2f-4766-8db1-15c2a9ce0a31" providerId="ADAL" clId="{C164C03C-1494-4F87-BF3F-F22DE5E4F713}" dt="2022-03-06T17:02:03.947" v="2128" actId="478"/>
          <ac:picMkLst>
            <pc:docMk/>
            <pc:sldMk cId="1023760244" sldId="310"/>
            <ac:picMk id="9" creationId="{9ACC9689-C7C2-45CE-9A79-450F530633B3}"/>
          </ac:picMkLst>
        </pc:picChg>
        <pc:picChg chg="add del mod">
          <ac:chgData name="Gabriel Desmettre" userId="819f5044-2b2f-4766-8db1-15c2a9ce0a31" providerId="ADAL" clId="{C164C03C-1494-4F87-BF3F-F22DE5E4F713}" dt="2022-03-06T17:11:42.807" v="2232" actId="478"/>
          <ac:picMkLst>
            <pc:docMk/>
            <pc:sldMk cId="1023760244" sldId="310"/>
            <ac:picMk id="19" creationId="{CCFED1BD-128C-4C2F-8F17-4FA8D796E874}"/>
          </ac:picMkLst>
        </pc:picChg>
        <pc:picChg chg="add mod ord">
          <ac:chgData name="Gabriel Desmettre" userId="819f5044-2b2f-4766-8db1-15c2a9ce0a31" providerId="ADAL" clId="{C164C03C-1494-4F87-BF3F-F22DE5E4F713}" dt="2022-03-06T17:13:51.302" v="2258" actId="164"/>
          <ac:picMkLst>
            <pc:docMk/>
            <pc:sldMk cId="1023760244" sldId="310"/>
            <ac:picMk id="21" creationId="{446066BD-B2AD-4BAF-B771-91A0ACBAB701}"/>
          </ac:picMkLst>
        </pc:picChg>
        <pc:picChg chg="add mod">
          <ac:chgData name="Gabriel Desmettre" userId="819f5044-2b2f-4766-8db1-15c2a9ce0a31" providerId="ADAL" clId="{C164C03C-1494-4F87-BF3F-F22DE5E4F713}" dt="2022-03-06T17:13:51.302" v="2258" actId="164"/>
          <ac:picMkLst>
            <pc:docMk/>
            <pc:sldMk cId="1023760244" sldId="310"/>
            <ac:picMk id="23" creationId="{66C344B1-0A3A-4852-822F-B99067FC27D0}"/>
          </ac:picMkLst>
        </pc:picChg>
        <pc:picChg chg="add mod">
          <ac:chgData name="Gabriel Desmettre" userId="819f5044-2b2f-4766-8db1-15c2a9ce0a31" providerId="ADAL" clId="{C164C03C-1494-4F87-BF3F-F22DE5E4F713}" dt="2022-03-06T18:54:05.969" v="5322" actId="1036"/>
          <ac:picMkLst>
            <pc:docMk/>
            <pc:sldMk cId="1023760244" sldId="310"/>
            <ac:picMk id="26" creationId="{D2777800-359A-4B19-8048-E40E98769B6E}"/>
          </ac:picMkLst>
        </pc:picChg>
        <pc:cxnChg chg="mod">
          <ac:chgData name="Gabriel Desmettre" userId="819f5044-2b2f-4766-8db1-15c2a9ce0a31" providerId="ADAL" clId="{C164C03C-1494-4F87-BF3F-F22DE5E4F713}" dt="2022-03-06T18:54:05.969" v="5322" actId="1036"/>
          <ac:cxnSpMkLst>
            <pc:docMk/>
            <pc:sldMk cId="1023760244" sldId="310"/>
            <ac:cxnSpMk id="11" creationId="{E91F1BAF-0BBB-417D-8312-C681839780FF}"/>
          </ac:cxnSpMkLst>
        </pc:cxnChg>
        <pc:cxnChg chg="add mod">
          <ac:chgData name="Gabriel Desmettre" userId="819f5044-2b2f-4766-8db1-15c2a9ce0a31" providerId="ADAL" clId="{C164C03C-1494-4F87-BF3F-F22DE5E4F713}" dt="2022-03-06T18:54:05.969" v="5322" actId="1036"/>
          <ac:cxnSpMkLst>
            <pc:docMk/>
            <pc:sldMk cId="1023760244" sldId="310"/>
            <ac:cxnSpMk id="14" creationId="{C998342F-85FD-4BD2-B6E3-D791BCF0671F}"/>
          </ac:cxnSpMkLst>
        </pc:cxnChg>
        <pc:cxnChg chg="add mod">
          <ac:chgData name="Gabriel Desmettre" userId="819f5044-2b2f-4766-8db1-15c2a9ce0a31" providerId="ADAL" clId="{C164C03C-1494-4F87-BF3F-F22DE5E4F713}" dt="2022-03-06T18:54:05.969" v="5322" actId="1036"/>
          <ac:cxnSpMkLst>
            <pc:docMk/>
            <pc:sldMk cId="1023760244" sldId="310"/>
            <ac:cxnSpMk id="15" creationId="{6A66A929-8D47-4BE8-8095-291DBD5B9370}"/>
          </ac:cxnSpMkLst>
        </pc:cxnChg>
      </pc:sldChg>
      <pc:sldChg chg="addSp delSp modSp add mod">
        <pc:chgData name="Gabriel Desmettre" userId="819f5044-2b2f-4766-8db1-15c2a9ce0a31" providerId="ADAL" clId="{C164C03C-1494-4F87-BF3F-F22DE5E4F713}" dt="2022-03-06T18:52:45.106" v="5151" actId="1037"/>
        <pc:sldMkLst>
          <pc:docMk/>
          <pc:sldMk cId="1525262230" sldId="311"/>
        </pc:sldMkLst>
        <pc:spChg chg="mod">
          <ac:chgData name="Gabriel Desmettre" userId="819f5044-2b2f-4766-8db1-15c2a9ce0a31" providerId="ADAL" clId="{C164C03C-1494-4F87-BF3F-F22DE5E4F713}" dt="2022-03-06T18:52:30.151" v="5078" actId="20577"/>
          <ac:spMkLst>
            <pc:docMk/>
            <pc:sldMk cId="1525262230" sldId="311"/>
            <ac:spMk id="2" creationId="{F67CF583-21BD-4635-8D2E-7C23CF1FB924}"/>
          </ac:spMkLst>
        </pc:spChg>
        <pc:spChg chg="del">
          <ac:chgData name="Gabriel Desmettre" userId="819f5044-2b2f-4766-8db1-15c2a9ce0a31" providerId="ADAL" clId="{C164C03C-1494-4F87-BF3F-F22DE5E4F713}" dt="2022-03-06T17:15:41.591" v="2291" actId="478"/>
          <ac:spMkLst>
            <pc:docMk/>
            <pc:sldMk cId="1525262230" sldId="311"/>
            <ac:spMk id="5" creationId="{C10BFA27-6454-4BF6-8618-1DA42D648984}"/>
          </ac:spMkLst>
        </pc:spChg>
        <pc:spChg chg="add del mod">
          <ac:chgData name="Gabriel Desmettre" userId="819f5044-2b2f-4766-8db1-15c2a9ce0a31" providerId="ADAL" clId="{C164C03C-1494-4F87-BF3F-F22DE5E4F713}" dt="2022-03-06T17:15:43.986" v="2292" actId="478"/>
          <ac:spMkLst>
            <pc:docMk/>
            <pc:sldMk cId="1525262230" sldId="311"/>
            <ac:spMk id="7" creationId="{AA7A3EB0-4E54-4920-9DBD-34D5A9D42396}"/>
          </ac:spMkLst>
        </pc:spChg>
        <pc:spChg chg="add mod">
          <ac:chgData name="Gabriel Desmettre" userId="819f5044-2b2f-4766-8db1-15c2a9ce0a31" providerId="ADAL" clId="{C164C03C-1494-4F87-BF3F-F22DE5E4F713}" dt="2022-03-06T18:52:39.581" v="5099" actId="1036"/>
          <ac:spMkLst>
            <pc:docMk/>
            <pc:sldMk cId="1525262230" sldId="311"/>
            <ac:spMk id="8" creationId="{EA1F189C-D383-484B-AA79-B4EAB99B9B58}"/>
          </ac:spMkLst>
        </pc:spChg>
        <pc:spChg chg="del">
          <ac:chgData name="Gabriel Desmettre" userId="819f5044-2b2f-4766-8db1-15c2a9ce0a31" providerId="ADAL" clId="{C164C03C-1494-4F87-BF3F-F22DE5E4F713}" dt="2022-03-06T17:15:41.591" v="2291" actId="478"/>
          <ac:spMkLst>
            <pc:docMk/>
            <pc:sldMk cId="1525262230" sldId="311"/>
            <ac:spMk id="12" creationId="{C6997131-64AD-4DAB-AAF2-DFD5BDC5D6F2}"/>
          </ac:spMkLst>
        </pc:spChg>
        <pc:spChg chg="mod ord">
          <ac:chgData name="Gabriel Desmettre" userId="819f5044-2b2f-4766-8db1-15c2a9ce0a31" providerId="ADAL" clId="{C164C03C-1494-4F87-BF3F-F22DE5E4F713}" dt="2022-03-06T18:52:45.106" v="5151" actId="1037"/>
          <ac:spMkLst>
            <pc:docMk/>
            <pc:sldMk cId="1525262230" sldId="311"/>
            <ac:spMk id="13" creationId="{B42B13A2-1E8E-4DDC-B30E-49063ECD6E9B}"/>
          </ac:spMkLst>
        </pc:spChg>
        <pc:spChg chg="add mod">
          <ac:chgData name="Gabriel Desmettre" userId="819f5044-2b2f-4766-8db1-15c2a9ce0a31" providerId="ADAL" clId="{C164C03C-1494-4F87-BF3F-F22DE5E4F713}" dt="2022-03-06T18:52:39.581" v="5099" actId="1036"/>
          <ac:spMkLst>
            <pc:docMk/>
            <pc:sldMk cId="1525262230" sldId="311"/>
            <ac:spMk id="25" creationId="{590C681D-C396-4416-B3B5-12C097CCFEA9}"/>
          </ac:spMkLst>
        </pc:spChg>
        <pc:spChg chg="add mod">
          <ac:chgData name="Gabriel Desmettre" userId="819f5044-2b2f-4766-8db1-15c2a9ce0a31" providerId="ADAL" clId="{C164C03C-1494-4F87-BF3F-F22DE5E4F713}" dt="2022-03-06T18:52:45.106" v="5151" actId="1037"/>
          <ac:spMkLst>
            <pc:docMk/>
            <pc:sldMk cId="1525262230" sldId="311"/>
            <ac:spMk id="27" creationId="{8FEF1887-1A53-4837-96DC-6558991A8B9C}"/>
          </ac:spMkLst>
        </pc:spChg>
        <pc:spChg chg="add mod">
          <ac:chgData name="Gabriel Desmettre" userId="819f5044-2b2f-4766-8db1-15c2a9ce0a31" providerId="ADAL" clId="{C164C03C-1494-4F87-BF3F-F22DE5E4F713}" dt="2022-03-06T17:45:32.283" v="2532" actId="20577"/>
          <ac:spMkLst>
            <pc:docMk/>
            <pc:sldMk cId="1525262230" sldId="311"/>
            <ac:spMk id="28" creationId="{D847BDED-2108-469C-8F99-0FCD552F4D49}"/>
          </ac:spMkLst>
        </pc:spChg>
        <pc:grpChg chg="del">
          <ac:chgData name="Gabriel Desmettre" userId="819f5044-2b2f-4766-8db1-15c2a9ce0a31" providerId="ADAL" clId="{C164C03C-1494-4F87-BF3F-F22DE5E4F713}" dt="2022-03-06T17:15:41.591" v="2291" actId="478"/>
          <ac:grpSpMkLst>
            <pc:docMk/>
            <pc:sldMk cId="1525262230" sldId="311"/>
            <ac:grpSpMk id="24" creationId="{26364904-8345-4703-BE2E-E6887F921890}"/>
          </ac:grpSpMkLst>
        </pc:grpChg>
        <pc:picChg chg="del">
          <ac:chgData name="Gabriel Desmettre" userId="819f5044-2b2f-4766-8db1-15c2a9ce0a31" providerId="ADAL" clId="{C164C03C-1494-4F87-BF3F-F22DE5E4F713}" dt="2022-03-06T17:15:41.591" v="2291" actId="478"/>
          <ac:picMkLst>
            <pc:docMk/>
            <pc:sldMk cId="1525262230" sldId="311"/>
            <ac:picMk id="4" creationId="{2248E75E-A39B-4E5A-AB60-036B845DFE0F}"/>
          </ac:picMkLst>
        </pc:picChg>
        <pc:picChg chg="del">
          <ac:chgData name="Gabriel Desmettre" userId="819f5044-2b2f-4766-8db1-15c2a9ce0a31" providerId="ADAL" clId="{C164C03C-1494-4F87-BF3F-F22DE5E4F713}" dt="2022-03-06T17:15:45.115" v="2293" actId="478"/>
          <ac:picMkLst>
            <pc:docMk/>
            <pc:sldMk cId="1525262230" sldId="311"/>
            <ac:picMk id="6" creationId="{5AB068E1-404D-4B89-8AE9-C1FB3521C9D6}"/>
          </ac:picMkLst>
        </pc:picChg>
        <pc:picChg chg="add mod">
          <ac:chgData name="Gabriel Desmettre" userId="819f5044-2b2f-4766-8db1-15c2a9ce0a31" providerId="ADAL" clId="{C164C03C-1494-4F87-BF3F-F22DE5E4F713}" dt="2022-03-06T18:52:45.106" v="5151" actId="1037"/>
          <ac:picMkLst>
            <pc:docMk/>
            <pc:sldMk cId="1525262230" sldId="311"/>
            <ac:picMk id="10" creationId="{DE9D212A-DD33-48EB-A969-BC34F2B40500}"/>
          </ac:picMkLst>
        </pc:picChg>
        <pc:picChg chg="add mod">
          <ac:chgData name="Gabriel Desmettre" userId="819f5044-2b2f-4766-8db1-15c2a9ce0a31" providerId="ADAL" clId="{C164C03C-1494-4F87-BF3F-F22DE5E4F713}" dt="2022-03-06T17:17:27.275" v="2318" actId="1076"/>
          <ac:picMkLst>
            <pc:docMk/>
            <pc:sldMk cId="1525262230" sldId="311"/>
            <ac:picMk id="17" creationId="{B0BF8538-EDC2-43C7-8CA2-40EF254A3E88}"/>
          </ac:picMkLst>
        </pc:picChg>
        <pc:picChg chg="mod">
          <ac:chgData name="Gabriel Desmettre" userId="819f5044-2b2f-4766-8db1-15c2a9ce0a31" providerId="ADAL" clId="{C164C03C-1494-4F87-BF3F-F22DE5E4F713}" dt="2022-03-06T18:52:39.581" v="5099" actId="1036"/>
          <ac:picMkLst>
            <pc:docMk/>
            <pc:sldMk cId="1525262230" sldId="311"/>
            <ac:picMk id="26" creationId="{D2777800-359A-4B19-8048-E40E98769B6E}"/>
          </ac:picMkLst>
        </pc:picChg>
        <pc:cxnChg chg="del">
          <ac:chgData name="Gabriel Desmettre" userId="819f5044-2b2f-4766-8db1-15c2a9ce0a31" providerId="ADAL" clId="{C164C03C-1494-4F87-BF3F-F22DE5E4F713}" dt="2022-03-06T17:15:41.591" v="2291" actId="478"/>
          <ac:cxnSpMkLst>
            <pc:docMk/>
            <pc:sldMk cId="1525262230" sldId="311"/>
            <ac:cxnSpMk id="11" creationId="{E91F1BAF-0BBB-417D-8312-C681839780FF}"/>
          </ac:cxnSpMkLst>
        </pc:cxnChg>
        <pc:cxnChg chg="mod ord">
          <ac:chgData name="Gabriel Desmettre" userId="819f5044-2b2f-4766-8db1-15c2a9ce0a31" providerId="ADAL" clId="{C164C03C-1494-4F87-BF3F-F22DE5E4F713}" dt="2022-03-06T18:52:39.581" v="5099" actId="1036"/>
          <ac:cxnSpMkLst>
            <pc:docMk/>
            <pc:sldMk cId="1525262230" sldId="311"/>
            <ac:cxnSpMk id="14" creationId="{C998342F-85FD-4BD2-B6E3-D791BCF0671F}"/>
          </ac:cxnSpMkLst>
        </pc:cxnChg>
        <pc:cxnChg chg="del">
          <ac:chgData name="Gabriel Desmettre" userId="819f5044-2b2f-4766-8db1-15c2a9ce0a31" providerId="ADAL" clId="{C164C03C-1494-4F87-BF3F-F22DE5E4F713}" dt="2022-03-06T17:15:41.591" v="2291" actId="478"/>
          <ac:cxnSpMkLst>
            <pc:docMk/>
            <pc:sldMk cId="1525262230" sldId="311"/>
            <ac:cxnSpMk id="15" creationId="{6A66A929-8D47-4BE8-8095-291DBD5B9370}"/>
          </ac:cxnSpMkLst>
        </pc:cxnChg>
        <pc:cxnChg chg="add mod">
          <ac:chgData name="Gabriel Desmettre" userId="819f5044-2b2f-4766-8db1-15c2a9ce0a31" providerId="ADAL" clId="{C164C03C-1494-4F87-BF3F-F22DE5E4F713}" dt="2022-03-06T18:52:45.106" v="5151" actId="1037"/>
          <ac:cxnSpMkLst>
            <pc:docMk/>
            <pc:sldMk cId="1525262230" sldId="311"/>
            <ac:cxnSpMk id="20" creationId="{6C0E3AAC-2E48-4B37-8053-40E5152105B8}"/>
          </ac:cxnSpMkLst>
        </pc:cxnChg>
      </pc:sldChg>
      <pc:sldChg chg="modSp add del mod">
        <pc:chgData name="Gabriel Desmettre" userId="819f5044-2b2f-4766-8db1-15c2a9ce0a31" providerId="ADAL" clId="{C164C03C-1494-4F87-BF3F-F22DE5E4F713}" dt="2022-03-06T17:20:44.617" v="2344" actId="47"/>
        <pc:sldMkLst>
          <pc:docMk/>
          <pc:sldMk cId="1693645804" sldId="312"/>
        </pc:sldMkLst>
        <pc:spChg chg="mod">
          <ac:chgData name="Gabriel Desmettre" userId="819f5044-2b2f-4766-8db1-15c2a9ce0a31" providerId="ADAL" clId="{C164C03C-1494-4F87-BF3F-F22DE5E4F713}" dt="2022-03-06T17:19:20.617" v="2340" actId="20577"/>
          <ac:spMkLst>
            <pc:docMk/>
            <pc:sldMk cId="1693645804" sldId="312"/>
            <ac:spMk id="2" creationId="{F67CF583-21BD-4635-8D2E-7C23CF1FB924}"/>
          </ac:spMkLst>
        </pc:spChg>
      </pc:sldChg>
      <pc:sldChg chg="new del">
        <pc:chgData name="Gabriel Desmettre" userId="819f5044-2b2f-4766-8db1-15c2a9ce0a31" providerId="ADAL" clId="{C164C03C-1494-4F87-BF3F-F22DE5E4F713}" dt="2022-03-06T18:57:24.056" v="5500" actId="47"/>
        <pc:sldMkLst>
          <pc:docMk/>
          <pc:sldMk cId="3625039016" sldId="312"/>
        </pc:sldMkLst>
      </pc:sldChg>
      <pc:sldChg chg="addSp delSp modSp add del mod ord">
        <pc:chgData name="Gabriel Desmettre" userId="819f5044-2b2f-4766-8db1-15c2a9ce0a31" providerId="ADAL" clId="{C164C03C-1494-4F87-BF3F-F22DE5E4F713}" dt="2022-03-06T17:48:57.997" v="2540" actId="47"/>
        <pc:sldMkLst>
          <pc:docMk/>
          <pc:sldMk cId="1047023775" sldId="313"/>
        </pc:sldMkLst>
        <pc:spChg chg="mod">
          <ac:chgData name="Gabriel Desmettre" userId="819f5044-2b2f-4766-8db1-15c2a9ce0a31" providerId="ADAL" clId="{C164C03C-1494-4F87-BF3F-F22DE5E4F713}" dt="2022-03-06T17:20:46.886" v="2345"/>
          <ac:spMkLst>
            <pc:docMk/>
            <pc:sldMk cId="1047023775" sldId="313"/>
            <ac:spMk id="2" creationId="{F67CF583-21BD-4635-8D2E-7C23CF1FB924}"/>
          </ac:spMkLst>
        </pc:spChg>
        <pc:spChg chg="mod">
          <ac:chgData name="Gabriel Desmettre" userId="819f5044-2b2f-4766-8db1-15c2a9ce0a31" providerId="ADAL" clId="{C164C03C-1494-4F87-BF3F-F22DE5E4F713}" dt="2022-03-06T17:21:26.660" v="2412" actId="1035"/>
          <ac:spMkLst>
            <pc:docMk/>
            <pc:sldMk cId="1047023775" sldId="313"/>
            <ac:spMk id="5" creationId="{C10BFA27-6454-4BF6-8618-1DA42D648984}"/>
          </ac:spMkLst>
        </pc:spChg>
        <pc:spChg chg="del">
          <ac:chgData name="Gabriel Desmettre" userId="819f5044-2b2f-4766-8db1-15c2a9ce0a31" providerId="ADAL" clId="{C164C03C-1494-4F87-BF3F-F22DE5E4F713}" dt="2022-03-06T17:21:29.857" v="2413" actId="478"/>
          <ac:spMkLst>
            <pc:docMk/>
            <pc:sldMk cId="1047023775" sldId="313"/>
            <ac:spMk id="12" creationId="{C6997131-64AD-4DAB-AAF2-DFD5BDC5D6F2}"/>
          </ac:spMkLst>
        </pc:spChg>
        <pc:spChg chg="del">
          <ac:chgData name="Gabriel Desmettre" userId="819f5044-2b2f-4766-8db1-15c2a9ce0a31" providerId="ADAL" clId="{C164C03C-1494-4F87-BF3F-F22DE5E4F713}" dt="2022-03-06T17:21:29.857" v="2413" actId="478"/>
          <ac:spMkLst>
            <pc:docMk/>
            <pc:sldMk cId="1047023775" sldId="313"/>
            <ac:spMk id="13" creationId="{F9273656-AD56-4BB7-9948-1E81B4B25A3A}"/>
          </ac:spMkLst>
        </pc:spChg>
        <pc:spChg chg="add del">
          <ac:chgData name="Gabriel Desmettre" userId="819f5044-2b2f-4766-8db1-15c2a9ce0a31" providerId="ADAL" clId="{C164C03C-1494-4F87-BF3F-F22DE5E4F713}" dt="2022-03-06T17:24:44.555" v="2415" actId="22"/>
          <ac:spMkLst>
            <pc:docMk/>
            <pc:sldMk cId="1047023775" sldId="313"/>
            <ac:spMk id="18" creationId="{A195CF40-6C69-48E9-AF8E-C6A917D8AA63}"/>
          </ac:spMkLst>
        </pc:spChg>
        <pc:picChg chg="mod">
          <ac:chgData name="Gabriel Desmettre" userId="819f5044-2b2f-4766-8db1-15c2a9ce0a31" providerId="ADAL" clId="{C164C03C-1494-4F87-BF3F-F22DE5E4F713}" dt="2022-03-06T17:21:26.660" v="2412" actId="1035"/>
          <ac:picMkLst>
            <pc:docMk/>
            <pc:sldMk cId="1047023775" sldId="313"/>
            <ac:picMk id="4" creationId="{2248E75E-A39B-4E5A-AB60-036B845DFE0F}"/>
          </ac:picMkLst>
        </pc:picChg>
        <pc:picChg chg="del">
          <ac:chgData name="Gabriel Desmettre" userId="819f5044-2b2f-4766-8db1-15c2a9ce0a31" providerId="ADAL" clId="{C164C03C-1494-4F87-BF3F-F22DE5E4F713}" dt="2022-03-06T17:21:29.857" v="2413" actId="478"/>
          <ac:picMkLst>
            <pc:docMk/>
            <pc:sldMk cId="1047023775" sldId="313"/>
            <ac:picMk id="7" creationId="{74B49A7B-01C2-4D92-AA32-8E85C31C3DAF}"/>
          </ac:picMkLst>
        </pc:picChg>
        <pc:picChg chg="del">
          <ac:chgData name="Gabriel Desmettre" userId="819f5044-2b2f-4766-8db1-15c2a9ce0a31" providerId="ADAL" clId="{C164C03C-1494-4F87-BF3F-F22DE5E4F713}" dt="2022-03-06T17:21:29.857" v="2413" actId="478"/>
          <ac:picMkLst>
            <pc:docMk/>
            <pc:sldMk cId="1047023775" sldId="313"/>
            <ac:picMk id="9" creationId="{9ACC9689-C7C2-45CE-9A79-450F530633B3}"/>
          </ac:picMkLst>
        </pc:picChg>
        <pc:picChg chg="add mod">
          <ac:chgData name="Gabriel Desmettre" userId="819f5044-2b2f-4766-8db1-15c2a9ce0a31" providerId="ADAL" clId="{C164C03C-1494-4F87-BF3F-F22DE5E4F713}" dt="2022-03-06T17:24:59.352" v="2419" actId="14100"/>
          <ac:picMkLst>
            <pc:docMk/>
            <pc:sldMk cId="1047023775" sldId="313"/>
            <ac:picMk id="10" creationId="{40875E51-B27A-431E-9967-23DBA719FF71}"/>
          </ac:picMkLst>
        </pc:picChg>
        <pc:cxnChg chg="mod">
          <ac:chgData name="Gabriel Desmettre" userId="819f5044-2b2f-4766-8db1-15c2a9ce0a31" providerId="ADAL" clId="{C164C03C-1494-4F87-BF3F-F22DE5E4F713}" dt="2022-03-06T17:21:26.660" v="2412" actId="1035"/>
          <ac:cxnSpMkLst>
            <pc:docMk/>
            <pc:sldMk cId="1047023775" sldId="313"/>
            <ac:cxnSpMk id="11" creationId="{E91F1BAF-0BBB-417D-8312-C681839780FF}"/>
          </ac:cxnSpMkLst>
        </pc:cxnChg>
        <pc:cxnChg chg="del">
          <ac:chgData name="Gabriel Desmettre" userId="819f5044-2b2f-4766-8db1-15c2a9ce0a31" providerId="ADAL" clId="{C164C03C-1494-4F87-BF3F-F22DE5E4F713}" dt="2022-03-06T17:21:29.857" v="2413" actId="478"/>
          <ac:cxnSpMkLst>
            <pc:docMk/>
            <pc:sldMk cId="1047023775" sldId="313"/>
            <ac:cxnSpMk id="14" creationId="{D088C223-618D-4097-9312-E78B0BF1FF8E}"/>
          </ac:cxnSpMkLst>
        </pc:cxnChg>
        <pc:cxnChg chg="del">
          <ac:chgData name="Gabriel Desmettre" userId="819f5044-2b2f-4766-8db1-15c2a9ce0a31" providerId="ADAL" clId="{C164C03C-1494-4F87-BF3F-F22DE5E4F713}" dt="2022-03-06T17:21:29.857" v="2413" actId="478"/>
          <ac:cxnSpMkLst>
            <pc:docMk/>
            <pc:sldMk cId="1047023775" sldId="313"/>
            <ac:cxnSpMk id="28" creationId="{AAD665DF-C827-4FEC-85A9-E751E545F8BE}"/>
          </ac:cxnSpMkLst>
        </pc:cxnChg>
        <pc:cxnChg chg="del">
          <ac:chgData name="Gabriel Desmettre" userId="819f5044-2b2f-4766-8db1-15c2a9ce0a31" providerId="ADAL" clId="{C164C03C-1494-4F87-BF3F-F22DE5E4F713}" dt="2022-03-06T17:21:29.857" v="2413" actId="478"/>
          <ac:cxnSpMkLst>
            <pc:docMk/>
            <pc:sldMk cId="1047023775" sldId="313"/>
            <ac:cxnSpMk id="31" creationId="{EE7E4EA0-AC1A-45EF-AEC8-C2DFB64B2D36}"/>
          </ac:cxnSpMkLst>
        </pc:cxnChg>
        <pc:cxnChg chg="del">
          <ac:chgData name="Gabriel Desmettre" userId="819f5044-2b2f-4766-8db1-15c2a9ce0a31" providerId="ADAL" clId="{C164C03C-1494-4F87-BF3F-F22DE5E4F713}" dt="2022-03-06T17:21:29.857" v="2413" actId="478"/>
          <ac:cxnSpMkLst>
            <pc:docMk/>
            <pc:sldMk cId="1047023775" sldId="313"/>
            <ac:cxnSpMk id="32" creationId="{16C30999-4A9C-4B82-A2E0-DACB0A362F1D}"/>
          </ac:cxnSpMkLst>
        </pc:cxnChg>
        <pc:cxnChg chg="del">
          <ac:chgData name="Gabriel Desmettre" userId="819f5044-2b2f-4766-8db1-15c2a9ce0a31" providerId="ADAL" clId="{C164C03C-1494-4F87-BF3F-F22DE5E4F713}" dt="2022-03-06T17:21:29.857" v="2413" actId="478"/>
          <ac:cxnSpMkLst>
            <pc:docMk/>
            <pc:sldMk cId="1047023775" sldId="313"/>
            <ac:cxnSpMk id="35" creationId="{9ED96551-ABC5-4DCF-9223-19915CC2F92C}"/>
          </ac:cxnSpMkLst>
        </pc:cxnChg>
        <pc:cxnChg chg="del">
          <ac:chgData name="Gabriel Desmettre" userId="819f5044-2b2f-4766-8db1-15c2a9ce0a31" providerId="ADAL" clId="{C164C03C-1494-4F87-BF3F-F22DE5E4F713}" dt="2022-03-06T17:21:29.857" v="2413" actId="478"/>
          <ac:cxnSpMkLst>
            <pc:docMk/>
            <pc:sldMk cId="1047023775" sldId="313"/>
            <ac:cxnSpMk id="37" creationId="{E3C969BD-55FA-4DE6-AA61-C9027B55621C}"/>
          </ac:cxnSpMkLst>
        </pc:cxnChg>
      </pc:sldChg>
      <pc:sldChg chg="addSp modSp add mod">
        <pc:chgData name="Gabriel Desmettre" userId="819f5044-2b2f-4766-8db1-15c2a9ce0a31" providerId="ADAL" clId="{C164C03C-1494-4F87-BF3F-F22DE5E4F713}" dt="2022-03-06T18:29:50.876" v="3969" actId="113"/>
        <pc:sldMkLst>
          <pc:docMk/>
          <pc:sldMk cId="3312875632" sldId="313"/>
        </pc:sldMkLst>
        <pc:spChg chg="mod">
          <ac:chgData name="Gabriel Desmettre" userId="819f5044-2b2f-4766-8db1-15c2a9ce0a31" providerId="ADAL" clId="{C164C03C-1494-4F87-BF3F-F22DE5E4F713}" dt="2022-03-06T18:28:06.367" v="3824" actId="14100"/>
          <ac:spMkLst>
            <pc:docMk/>
            <pc:sldMk cId="3312875632" sldId="313"/>
            <ac:spMk id="5" creationId="{81C3B06B-867D-47A9-BA69-93B717412D5D}"/>
          </ac:spMkLst>
        </pc:spChg>
        <pc:spChg chg="mod">
          <ac:chgData name="Gabriel Desmettre" userId="819f5044-2b2f-4766-8db1-15c2a9ce0a31" providerId="ADAL" clId="{C164C03C-1494-4F87-BF3F-F22DE5E4F713}" dt="2022-03-06T18:28:06.367" v="3824" actId="14100"/>
          <ac:spMkLst>
            <pc:docMk/>
            <pc:sldMk cId="3312875632" sldId="313"/>
            <ac:spMk id="6" creationId="{209CFBB7-947A-4A2D-AC83-D185D8633DA1}"/>
          </ac:spMkLst>
        </pc:spChg>
        <pc:spChg chg="add mod">
          <ac:chgData name="Gabriel Desmettre" userId="819f5044-2b2f-4766-8db1-15c2a9ce0a31" providerId="ADAL" clId="{C164C03C-1494-4F87-BF3F-F22DE5E4F713}" dt="2022-03-06T18:29:50.876" v="3969" actId="113"/>
          <ac:spMkLst>
            <pc:docMk/>
            <pc:sldMk cId="3312875632" sldId="313"/>
            <ac:spMk id="7" creationId="{D0053663-DEA0-4D0A-B3A1-78874D3B30B8}"/>
          </ac:spMkLst>
        </pc:spChg>
        <pc:graphicFrameChg chg="mod modGraphic">
          <ac:chgData name="Gabriel Desmettre" userId="819f5044-2b2f-4766-8db1-15c2a9ce0a31" providerId="ADAL" clId="{C164C03C-1494-4F87-BF3F-F22DE5E4F713}" dt="2022-03-06T18:27:51.903" v="3822" actId="14100"/>
          <ac:graphicFrameMkLst>
            <pc:docMk/>
            <pc:sldMk cId="3312875632" sldId="313"/>
            <ac:graphicFrameMk id="4" creationId="{4D400750-0B4F-4919-B011-2BF1E38E7FA7}"/>
          </ac:graphicFrameMkLst>
        </pc:graphicFrameChg>
      </pc:sldChg>
      <pc:sldChg chg="addSp delSp modSp add del mod">
        <pc:chgData name="Gabriel Desmettre" userId="819f5044-2b2f-4766-8db1-15c2a9ce0a31" providerId="ADAL" clId="{C164C03C-1494-4F87-BF3F-F22DE5E4F713}" dt="2022-03-06T17:48:59.224" v="2541" actId="47"/>
        <pc:sldMkLst>
          <pc:docMk/>
          <pc:sldMk cId="3276345896" sldId="314"/>
        </pc:sldMkLst>
        <pc:spChg chg="del">
          <ac:chgData name="Gabriel Desmettre" userId="819f5044-2b2f-4766-8db1-15c2a9ce0a31" providerId="ADAL" clId="{C164C03C-1494-4F87-BF3F-F22DE5E4F713}" dt="2022-03-06T17:30:06.576" v="2427" actId="478"/>
          <ac:spMkLst>
            <pc:docMk/>
            <pc:sldMk cId="3276345896" sldId="314"/>
            <ac:spMk id="3" creationId="{F7E0D488-D3CA-41FF-A021-EA1DED59A862}"/>
          </ac:spMkLst>
        </pc:spChg>
        <pc:spChg chg="del">
          <ac:chgData name="Gabriel Desmettre" userId="819f5044-2b2f-4766-8db1-15c2a9ce0a31" providerId="ADAL" clId="{C164C03C-1494-4F87-BF3F-F22DE5E4F713}" dt="2022-03-06T17:26:12.782" v="2421" actId="478"/>
          <ac:spMkLst>
            <pc:docMk/>
            <pc:sldMk cId="3276345896" sldId="314"/>
            <ac:spMk id="4" creationId="{0DF125C6-B0E7-4E0C-9232-0906BD80D5A2}"/>
          </ac:spMkLst>
        </pc:spChg>
        <pc:spChg chg="add del mod">
          <ac:chgData name="Gabriel Desmettre" userId="819f5044-2b2f-4766-8db1-15c2a9ce0a31" providerId="ADAL" clId="{C164C03C-1494-4F87-BF3F-F22DE5E4F713}" dt="2022-03-06T17:26:14.665" v="2423" actId="478"/>
          <ac:spMkLst>
            <pc:docMk/>
            <pc:sldMk cId="3276345896" sldId="314"/>
            <ac:spMk id="5" creationId="{D361BDC0-0609-43CC-806B-AEAB60526C9E}"/>
          </ac:spMkLst>
        </pc:spChg>
        <pc:spChg chg="add del mod">
          <ac:chgData name="Gabriel Desmettre" userId="819f5044-2b2f-4766-8db1-15c2a9ce0a31" providerId="ADAL" clId="{C164C03C-1494-4F87-BF3F-F22DE5E4F713}" dt="2022-03-06T17:30:08.605" v="2428" actId="478"/>
          <ac:spMkLst>
            <pc:docMk/>
            <pc:sldMk cId="3276345896" sldId="314"/>
            <ac:spMk id="8" creationId="{C7A83C0B-3533-44C9-84BD-A0DC8B1E4272}"/>
          </ac:spMkLst>
        </pc:spChg>
        <pc:spChg chg="add mod">
          <ac:chgData name="Gabriel Desmettre" userId="819f5044-2b2f-4766-8db1-15c2a9ce0a31" providerId="ADAL" clId="{C164C03C-1494-4F87-BF3F-F22DE5E4F713}" dt="2022-03-06T17:30:32.095" v="2435" actId="1076"/>
          <ac:spMkLst>
            <pc:docMk/>
            <pc:sldMk cId="3276345896" sldId="314"/>
            <ac:spMk id="23" creationId="{2E1AD3EF-F8A9-4DAA-B9D2-8F80FB7F7633}"/>
          </ac:spMkLst>
        </pc:spChg>
        <pc:spChg chg="del">
          <ac:chgData name="Gabriel Desmettre" userId="819f5044-2b2f-4766-8db1-15c2a9ce0a31" providerId="ADAL" clId="{C164C03C-1494-4F87-BF3F-F22DE5E4F713}" dt="2022-03-06T17:30:06.576" v="2427" actId="478"/>
          <ac:spMkLst>
            <pc:docMk/>
            <pc:sldMk cId="3276345896" sldId="314"/>
            <ac:spMk id="26" creationId="{091E4642-98DC-433F-A403-C079EB247AE8}"/>
          </ac:spMkLst>
        </pc:spChg>
        <pc:spChg chg="del">
          <ac:chgData name="Gabriel Desmettre" userId="819f5044-2b2f-4766-8db1-15c2a9ce0a31" providerId="ADAL" clId="{C164C03C-1494-4F87-BF3F-F22DE5E4F713}" dt="2022-03-06T17:30:06.576" v="2427" actId="478"/>
          <ac:spMkLst>
            <pc:docMk/>
            <pc:sldMk cId="3276345896" sldId="314"/>
            <ac:spMk id="27" creationId="{03EA849F-9DC1-407A-8A7E-E7D59877FEF5}"/>
          </ac:spMkLst>
        </pc:spChg>
        <pc:spChg chg="add mod">
          <ac:chgData name="Gabriel Desmettre" userId="819f5044-2b2f-4766-8db1-15c2a9ce0a31" providerId="ADAL" clId="{C164C03C-1494-4F87-BF3F-F22DE5E4F713}" dt="2022-03-06T17:31:11.428" v="2445" actId="1076"/>
          <ac:spMkLst>
            <pc:docMk/>
            <pc:sldMk cId="3276345896" sldId="314"/>
            <ac:spMk id="31" creationId="{2EA699F9-1EDF-4F9B-ABEB-E228B7AEFC96}"/>
          </ac:spMkLst>
        </pc:spChg>
        <pc:spChg chg="mod ord">
          <ac:chgData name="Gabriel Desmettre" userId="819f5044-2b2f-4766-8db1-15c2a9ce0a31" providerId="ADAL" clId="{C164C03C-1494-4F87-BF3F-F22DE5E4F713}" dt="2022-03-06T17:32:28.022" v="2467" actId="1076"/>
          <ac:spMkLst>
            <pc:docMk/>
            <pc:sldMk cId="3276345896" sldId="314"/>
            <ac:spMk id="39" creationId="{8594081C-428B-4EB5-8A15-D3A0262A672D}"/>
          </ac:spMkLst>
        </pc:spChg>
        <pc:spChg chg="del">
          <ac:chgData name="Gabriel Desmettre" userId="819f5044-2b2f-4766-8db1-15c2a9ce0a31" providerId="ADAL" clId="{C164C03C-1494-4F87-BF3F-F22DE5E4F713}" dt="2022-03-06T17:30:38.236" v="2436" actId="478"/>
          <ac:spMkLst>
            <pc:docMk/>
            <pc:sldMk cId="3276345896" sldId="314"/>
            <ac:spMk id="40" creationId="{F3C68A97-D80A-4527-935C-FE5D079D6E64}"/>
          </ac:spMkLst>
        </pc:spChg>
        <pc:spChg chg="mod">
          <ac:chgData name="Gabriel Desmettre" userId="819f5044-2b2f-4766-8db1-15c2a9ce0a31" providerId="ADAL" clId="{C164C03C-1494-4F87-BF3F-F22DE5E4F713}" dt="2022-03-06T17:30:44.733" v="2438" actId="1076"/>
          <ac:spMkLst>
            <pc:docMk/>
            <pc:sldMk cId="3276345896" sldId="314"/>
            <ac:spMk id="41" creationId="{79F8F78D-8C7F-48C8-AAFA-2F285B40B0E1}"/>
          </ac:spMkLst>
        </pc:spChg>
        <pc:spChg chg="mod">
          <ac:chgData name="Gabriel Desmettre" userId="819f5044-2b2f-4766-8db1-15c2a9ce0a31" providerId="ADAL" clId="{C164C03C-1494-4F87-BF3F-F22DE5E4F713}" dt="2022-03-06T17:31:36.174" v="2452" actId="1076"/>
          <ac:spMkLst>
            <pc:docMk/>
            <pc:sldMk cId="3276345896" sldId="314"/>
            <ac:spMk id="42" creationId="{405489CC-707E-44EC-B699-A4AF579C9CC7}"/>
          </ac:spMkLst>
        </pc:spChg>
        <pc:spChg chg="mod">
          <ac:chgData name="Gabriel Desmettre" userId="819f5044-2b2f-4766-8db1-15c2a9ce0a31" providerId="ADAL" clId="{C164C03C-1494-4F87-BF3F-F22DE5E4F713}" dt="2022-03-06T17:32:51.432" v="2476" actId="1076"/>
          <ac:spMkLst>
            <pc:docMk/>
            <pc:sldMk cId="3276345896" sldId="314"/>
            <ac:spMk id="43" creationId="{BD2B6529-A022-4131-9E50-7D51720438CC}"/>
          </ac:spMkLst>
        </pc:spChg>
        <pc:spChg chg="mod">
          <ac:chgData name="Gabriel Desmettre" userId="819f5044-2b2f-4766-8db1-15c2a9ce0a31" providerId="ADAL" clId="{C164C03C-1494-4F87-BF3F-F22DE5E4F713}" dt="2022-03-06T17:32:54.063" v="2477" actId="1076"/>
          <ac:spMkLst>
            <pc:docMk/>
            <pc:sldMk cId="3276345896" sldId="314"/>
            <ac:spMk id="44" creationId="{C9C6737B-5174-4761-A5CA-6E8DD1FCE12A}"/>
          </ac:spMkLst>
        </pc:spChg>
        <pc:picChg chg="del">
          <ac:chgData name="Gabriel Desmettre" userId="819f5044-2b2f-4766-8db1-15c2a9ce0a31" providerId="ADAL" clId="{C164C03C-1494-4F87-BF3F-F22DE5E4F713}" dt="2022-03-06T17:30:06.576" v="2427" actId="478"/>
          <ac:picMkLst>
            <pc:docMk/>
            <pc:sldMk cId="3276345896" sldId="314"/>
            <ac:picMk id="7" creationId="{E4F08C29-9B91-4175-929C-8DFD5E963CE3}"/>
          </ac:picMkLst>
        </pc:picChg>
        <pc:picChg chg="add mod">
          <ac:chgData name="Gabriel Desmettre" userId="819f5044-2b2f-4766-8db1-15c2a9ce0a31" providerId="ADAL" clId="{C164C03C-1494-4F87-BF3F-F22DE5E4F713}" dt="2022-03-06T17:31:31.051" v="2450" actId="14100"/>
          <ac:picMkLst>
            <pc:docMk/>
            <pc:sldMk cId="3276345896" sldId="314"/>
            <ac:picMk id="10" creationId="{D20233B4-DD6D-44C9-893D-3E788A8FD8B1}"/>
          </ac:picMkLst>
        </pc:picChg>
        <pc:picChg chg="del">
          <ac:chgData name="Gabriel Desmettre" userId="819f5044-2b2f-4766-8db1-15c2a9ce0a31" providerId="ADAL" clId="{C164C03C-1494-4F87-BF3F-F22DE5E4F713}" dt="2022-03-06T17:30:06.576" v="2427" actId="478"/>
          <ac:picMkLst>
            <pc:docMk/>
            <pc:sldMk cId="3276345896" sldId="314"/>
            <ac:picMk id="11" creationId="{E7650EEC-AD22-4D1B-B6D4-57A2FD4FC9F7}"/>
          </ac:picMkLst>
        </pc:picChg>
        <pc:picChg chg="del">
          <ac:chgData name="Gabriel Desmettre" userId="819f5044-2b2f-4766-8db1-15c2a9ce0a31" providerId="ADAL" clId="{C164C03C-1494-4F87-BF3F-F22DE5E4F713}" dt="2022-03-06T17:30:06.576" v="2427" actId="478"/>
          <ac:picMkLst>
            <pc:docMk/>
            <pc:sldMk cId="3276345896" sldId="314"/>
            <ac:picMk id="22" creationId="{4DBF728E-F933-4185-84F1-7DABCF52681D}"/>
          </ac:picMkLst>
        </pc:picChg>
        <pc:picChg chg="add mod">
          <ac:chgData name="Gabriel Desmettre" userId="819f5044-2b2f-4766-8db1-15c2a9ce0a31" providerId="ADAL" clId="{C164C03C-1494-4F87-BF3F-F22DE5E4F713}" dt="2022-03-06T17:31:57.084" v="2456" actId="14100"/>
          <ac:picMkLst>
            <pc:docMk/>
            <pc:sldMk cId="3276345896" sldId="314"/>
            <ac:picMk id="24" creationId="{000F1C3D-4BF9-4C08-B41F-34BD7E4EE64F}"/>
          </ac:picMkLst>
        </pc:picChg>
        <pc:picChg chg="del">
          <ac:chgData name="Gabriel Desmettre" userId="819f5044-2b2f-4766-8db1-15c2a9ce0a31" providerId="ADAL" clId="{C164C03C-1494-4F87-BF3F-F22DE5E4F713}" dt="2022-03-06T17:30:39.785" v="2437" actId="478"/>
          <ac:picMkLst>
            <pc:docMk/>
            <pc:sldMk cId="3276345896" sldId="314"/>
            <ac:picMk id="33" creationId="{27AF4E83-5A56-4C50-8C96-ACE65FD3D043}"/>
          </ac:picMkLst>
        </pc:picChg>
        <pc:cxnChg chg="add mod">
          <ac:chgData name="Gabriel Desmettre" userId="819f5044-2b2f-4766-8db1-15c2a9ce0a31" providerId="ADAL" clId="{C164C03C-1494-4F87-BF3F-F22DE5E4F713}" dt="2022-03-06T17:31:22.047" v="2449" actId="14100"/>
          <ac:cxnSpMkLst>
            <pc:docMk/>
            <pc:sldMk cId="3276345896" sldId="314"/>
            <ac:cxnSpMk id="28" creationId="{2C7A5D22-3E6A-47D7-93A2-3C82EEFC6E52}"/>
          </ac:cxnSpMkLst>
        </pc:cxnChg>
        <pc:cxnChg chg="add mod">
          <ac:chgData name="Gabriel Desmettre" userId="819f5044-2b2f-4766-8db1-15c2a9ce0a31" providerId="ADAL" clId="{C164C03C-1494-4F87-BF3F-F22DE5E4F713}" dt="2022-03-06T17:31:22.047" v="2449" actId="14100"/>
          <ac:cxnSpMkLst>
            <pc:docMk/>
            <pc:sldMk cId="3276345896" sldId="314"/>
            <ac:cxnSpMk id="29" creationId="{EFF69731-E0B4-4279-B5F4-95CF18147E1E}"/>
          </ac:cxnSpMkLst>
        </pc:cxnChg>
        <pc:cxnChg chg="add mod">
          <ac:chgData name="Gabriel Desmettre" userId="819f5044-2b2f-4766-8db1-15c2a9ce0a31" providerId="ADAL" clId="{C164C03C-1494-4F87-BF3F-F22DE5E4F713}" dt="2022-03-06T17:31:22.047" v="2449" actId="14100"/>
          <ac:cxnSpMkLst>
            <pc:docMk/>
            <pc:sldMk cId="3276345896" sldId="314"/>
            <ac:cxnSpMk id="30" creationId="{C3BF38AC-6D18-4AB2-A699-8CC57323C842}"/>
          </ac:cxnSpMkLst>
        </pc:cxnChg>
        <pc:cxnChg chg="del">
          <ac:chgData name="Gabriel Desmettre" userId="819f5044-2b2f-4766-8db1-15c2a9ce0a31" providerId="ADAL" clId="{C164C03C-1494-4F87-BF3F-F22DE5E4F713}" dt="2022-03-06T17:30:38.236" v="2436" actId="478"/>
          <ac:cxnSpMkLst>
            <pc:docMk/>
            <pc:sldMk cId="3276345896" sldId="314"/>
            <ac:cxnSpMk id="34" creationId="{B56C51DF-43AF-4E8F-8DB2-A14FE4887E13}"/>
          </ac:cxnSpMkLst>
        </pc:cxnChg>
        <pc:cxnChg chg="mod ord">
          <ac:chgData name="Gabriel Desmettre" userId="819f5044-2b2f-4766-8db1-15c2a9ce0a31" providerId="ADAL" clId="{C164C03C-1494-4F87-BF3F-F22DE5E4F713}" dt="2022-03-06T17:32:36.376" v="2471" actId="1076"/>
          <ac:cxnSpMkLst>
            <pc:docMk/>
            <pc:sldMk cId="3276345896" sldId="314"/>
            <ac:cxnSpMk id="35" creationId="{0EDBBC0C-0F7B-4028-8A8C-506F4DCE04BB}"/>
          </ac:cxnSpMkLst>
        </pc:cxnChg>
        <pc:cxnChg chg="del">
          <ac:chgData name="Gabriel Desmettre" userId="819f5044-2b2f-4766-8db1-15c2a9ce0a31" providerId="ADAL" clId="{C164C03C-1494-4F87-BF3F-F22DE5E4F713}" dt="2022-03-06T17:30:38.236" v="2436" actId="478"/>
          <ac:cxnSpMkLst>
            <pc:docMk/>
            <pc:sldMk cId="3276345896" sldId="314"/>
            <ac:cxnSpMk id="36" creationId="{080782F4-40A9-41B7-AD93-E20BE237DD10}"/>
          </ac:cxnSpMkLst>
        </pc:cxnChg>
        <pc:cxnChg chg="del">
          <ac:chgData name="Gabriel Desmettre" userId="819f5044-2b2f-4766-8db1-15c2a9ce0a31" providerId="ADAL" clId="{C164C03C-1494-4F87-BF3F-F22DE5E4F713}" dt="2022-03-06T17:30:38.236" v="2436" actId="478"/>
          <ac:cxnSpMkLst>
            <pc:docMk/>
            <pc:sldMk cId="3276345896" sldId="314"/>
            <ac:cxnSpMk id="37" creationId="{18521F67-B891-48AC-B88C-16B67B98A884}"/>
          </ac:cxnSpMkLst>
        </pc:cxnChg>
        <pc:cxnChg chg="mod ord">
          <ac:chgData name="Gabriel Desmettre" userId="819f5044-2b2f-4766-8db1-15c2a9ce0a31" providerId="ADAL" clId="{C164C03C-1494-4F87-BF3F-F22DE5E4F713}" dt="2022-03-06T17:32:59.595" v="2478" actId="14100"/>
          <ac:cxnSpMkLst>
            <pc:docMk/>
            <pc:sldMk cId="3276345896" sldId="314"/>
            <ac:cxnSpMk id="38" creationId="{99BADA16-BCF4-4EEC-B7EA-07CC844D7F24}"/>
          </ac:cxnSpMkLst>
        </pc:cxnChg>
      </pc:sldChg>
      <pc:sldChg chg="addSp delSp modSp add mod ord">
        <pc:chgData name="Gabriel Desmettre" userId="819f5044-2b2f-4766-8db1-15c2a9ce0a31" providerId="ADAL" clId="{C164C03C-1494-4F87-BF3F-F22DE5E4F713}" dt="2022-03-06T18:57:49.027" v="5507" actId="1076"/>
        <pc:sldMkLst>
          <pc:docMk/>
          <pc:sldMk cId="4036706405" sldId="314"/>
        </pc:sldMkLst>
        <pc:spChg chg="mod">
          <ac:chgData name="Gabriel Desmettre" userId="819f5044-2b2f-4766-8db1-15c2a9ce0a31" providerId="ADAL" clId="{C164C03C-1494-4F87-BF3F-F22DE5E4F713}" dt="2022-03-06T17:57:29.860" v="2620" actId="20577"/>
          <ac:spMkLst>
            <pc:docMk/>
            <pc:sldMk cId="4036706405" sldId="314"/>
            <ac:spMk id="2" creationId="{EB3AE1E4-572D-4086-93CE-001974F02933}"/>
          </ac:spMkLst>
        </pc:spChg>
        <pc:spChg chg="add del mod">
          <ac:chgData name="Gabriel Desmettre" userId="819f5044-2b2f-4766-8db1-15c2a9ce0a31" providerId="ADAL" clId="{C164C03C-1494-4F87-BF3F-F22DE5E4F713}" dt="2022-03-06T18:13:12.939" v="3409" actId="478"/>
          <ac:spMkLst>
            <pc:docMk/>
            <pc:sldMk cId="4036706405" sldId="314"/>
            <ac:spMk id="3" creationId="{C8779B81-19B7-4B8C-B898-D0A7F3928539}"/>
          </ac:spMkLst>
        </pc:spChg>
        <pc:spChg chg="mod">
          <ac:chgData name="Gabriel Desmettre" userId="819f5044-2b2f-4766-8db1-15c2a9ce0a31" providerId="ADAL" clId="{C164C03C-1494-4F87-BF3F-F22DE5E4F713}" dt="2022-03-06T18:57:44.457" v="5505" actId="14100"/>
          <ac:spMkLst>
            <pc:docMk/>
            <pc:sldMk cId="4036706405" sldId="314"/>
            <ac:spMk id="12" creationId="{896C161A-C4AE-4A8A-8A55-0522D7AD2508}"/>
          </ac:spMkLst>
        </pc:spChg>
        <pc:spChg chg="add mod">
          <ac:chgData name="Gabriel Desmettre" userId="819f5044-2b2f-4766-8db1-15c2a9ce0a31" providerId="ADAL" clId="{C164C03C-1494-4F87-BF3F-F22DE5E4F713}" dt="2022-03-06T18:34:59.930" v="4062" actId="20577"/>
          <ac:spMkLst>
            <pc:docMk/>
            <pc:sldMk cId="4036706405" sldId="314"/>
            <ac:spMk id="13" creationId="{43A72EFD-1603-4745-B402-438C1274DF6A}"/>
          </ac:spMkLst>
        </pc:spChg>
        <pc:spChg chg="mod">
          <ac:chgData name="Gabriel Desmettre" userId="819f5044-2b2f-4766-8db1-15c2a9ce0a31" providerId="ADAL" clId="{C164C03C-1494-4F87-BF3F-F22DE5E4F713}" dt="2022-03-06T18:14:36.236" v="3428" actId="1076"/>
          <ac:spMkLst>
            <pc:docMk/>
            <pc:sldMk cId="4036706405" sldId="314"/>
            <ac:spMk id="18" creationId="{AB3B2012-8D12-4FD2-B5C4-B2903B1E2D82}"/>
          </ac:spMkLst>
        </pc:spChg>
        <pc:spChg chg="del">
          <ac:chgData name="Gabriel Desmettre" userId="819f5044-2b2f-4766-8db1-15c2a9ce0a31" providerId="ADAL" clId="{C164C03C-1494-4F87-BF3F-F22DE5E4F713}" dt="2022-03-06T17:56:09.112" v="2603" actId="478"/>
          <ac:spMkLst>
            <pc:docMk/>
            <pc:sldMk cId="4036706405" sldId="314"/>
            <ac:spMk id="24" creationId="{8A5E832E-D9F5-437B-8B36-49F786CACEC3}"/>
          </ac:spMkLst>
        </pc:spChg>
        <pc:spChg chg="mod">
          <ac:chgData name="Gabriel Desmettre" userId="819f5044-2b2f-4766-8db1-15c2a9ce0a31" providerId="ADAL" clId="{C164C03C-1494-4F87-BF3F-F22DE5E4F713}" dt="2022-03-06T18:57:40.990" v="5504" actId="14100"/>
          <ac:spMkLst>
            <pc:docMk/>
            <pc:sldMk cId="4036706405" sldId="314"/>
            <ac:spMk id="31" creationId="{F113D1C5-6E3E-4904-AF8E-59E52450CC6D}"/>
          </ac:spMkLst>
        </pc:spChg>
        <pc:spChg chg="mod">
          <ac:chgData name="Gabriel Desmettre" userId="819f5044-2b2f-4766-8db1-15c2a9ce0a31" providerId="ADAL" clId="{C164C03C-1494-4F87-BF3F-F22DE5E4F713}" dt="2022-03-06T18:57:34.206" v="5501" actId="14100"/>
          <ac:spMkLst>
            <pc:docMk/>
            <pc:sldMk cId="4036706405" sldId="314"/>
            <ac:spMk id="39" creationId="{85B6B38C-205D-4808-A016-293623FF33FC}"/>
          </ac:spMkLst>
        </pc:spChg>
        <pc:graphicFrameChg chg="add mod modGraphic">
          <ac:chgData name="Gabriel Desmettre" userId="819f5044-2b2f-4766-8db1-15c2a9ce0a31" providerId="ADAL" clId="{C164C03C-1494-4F87-BF3F-F22DE5E4F713}" dt="2022-03-06T18:18:09.645" v="3441" actId="14734"/>
          <ac:graphicFrameMkLst>
            <pc:docMk/>
            <pc:sldMk cId="4036706405" sldId="314"/>
            <ac:graphicFrameMk id="6" creationId="{80AEF718-2AFD-4789-8490-818782079E21}"/>
          </ac:graphicFrameMkLst>
        </pc:graphicFrameChg>
        <pc:picChg chg="add mod">
          <ac:chgData name="Gabriel Desmettre" userId="819f5044-2b2f-4766-8db1-15c2a9ce0a31" providerId="ADAL" clId="{C164C03C-1494-4F87-BF3F-F22DE5E4F713}" dt="2022-03-06T18:57:49.027" v="5507" actId="1076"/>
          <ac:picMkLst>
            <pc:docMk/>
            <pc:sldMk cId="4036706405" sldId="314"/>
            <ac:picMk id="5" creationId="{F191D3F2-ED0C-42A3-8FAA-D12CC9709886}"/>
          </ac:picMkLst>
        </pc:picChg>
        <pc:picChg chg="mod modCrop">
          <ac:chgData name="Gabriel Desmettre" userId="819f5044-2b2f-4766-8db1-15c2a9ce0a31" providerId="ADAL" clId="{C164C03C-1494-4F87-BF3F-F22DE5E4F713}" dt="2022-03-06T18:14:36.236" v="3428" actId="1076"/>
          <ac:picMkLst>
            <pc:docMk/>
            <pc:sldMk cId="4036706405" sldId="314"/>
            <ac:picMk id="10" creationId="{3676306A-006D-4AA3-A90E-EB34016730BC}"/>
          </ac:picMkLst>
        </pc:picChg>
      </pc:sldChg>
      <pc:sldChg chg="addSp delSp modSp add mod">
        <pc:chgData name="Gabriel Desmettre" userId="819f5044-2b2f-4766-8db1-15c2a9ce0a31" providerId="ADAL" clId="{C164C03C-1494-4F87-BF3F-F22DE5E4F713}" dt="2022-03-06T18:55:36.381" v="5403" actId="20577"/>
        <pc:sldMkLst>
          <pc:docMk/>
          <pc:sldMk cId="3375878658" sldId="315"/>
        </pc:sldMkLst>
        <pc:spChg chg="mod">
          <ac:chgData name="Gabriel Desmettre" userId="819f5044-2b2f-4766-8db1-15c2a9ce0a31" providerId="ADAL" clId="{C164C03C-1494-4F87-BF3F-F22DE5E4F713}" dt="2022-03-06T18:43:37.803" v="4464" actId="20577"/>
          <ac:spMkLst>
            <pc:docMk/>
            <pc:sldMk cId="3375878658" sldId="315"/>
            <ac:spMk id="2" creationId="{34752D25-30D4-44B7-8713-77B7FFCF4C4E}"/>
          </ac:spMkLst>
        </pc:spChg>
        <pc:spChg chg="add mod">
          <ac:chgData name="Gabriel Desmettre" userId="819f5044-2b2f-4766-8db1-15c2a9ce0a31" providerId="ADAL" clId="{C164C03C-1494-4F87-BF3F-F22DE5E4F713}" dt="2022-03-06T18:42:21.888" v="4456" actId="403"/>
          <ac:spMkLst>
            <pc:docMk/>
            <pc:sldMk cId="3375878658" sldId="315"/>
            <ac:spMk id="3" creationId="{3E9D36F1-AFBF-4F1D-86A7-6DDA3BB9A86D}"/>
          </ac:spMkLst>
        </pc:spChg>
        <pc:spChg chg="del">
          <ac:chgData name="Gabriel Desmettre" userId="819f5044-2b2f-4766-8db1-15c2a9ce0a31" providerId="ADAL" clId="{C164C03C-1494-4F87-BF3F-F22DE5E4F713}" dt="2022-03-06T18:37:13.603" v="4184" actId="478"/>
          <ac:spMkLst>
            <pc:docMk/>
            <pc:sldMk cId="3375878658" sldId="315"/>
            <ac:spMk id="5" creationId="{81C3B06B-867D-47A9-BA69-93B717412D5D}"/>
          </ac:spMkLst>
        </pc:spChg>
        <pc:spChg chg="del">
          <ac:chgData name="Gabriel Desmettre" userId="819f5044-2b2f-4766-8db1-15c2a9ce0a31" providerId="ADAL" clId="{C164C03C-1494-4F87-BF3F-F22DE5E4F713}" dt="2022-03-06T18:37:13.603" v="4184" actId="478"/>
          <ac:spMkLst>
            <pc:docMk/>
            <pc:sldMk cId="3375878658" sldId="315"/>
            <ac:spMk id="6" creationId="{209CFBB7-947A-4A2D-AC83-D185D8633DA1}"/>
          </ac:spMkLst>
        </pc:spChg>
        <pc:spChg chg="del">
          <ac:chgData name="Gabriel Desmettre" userId="819f5044-2b2f-4766-8db1-15c2a9ce0a31" providerId="ADAL" clId="{C164C03C-1494-4F87-BF3F-F22DE5E4F713}" dt="2022-03-06T18:37:13.603" v="4184" actId="478"/>
          <ac:spMkLst>
            <pc:docMk/>
            <pc:sldMk cId="3375878658" sldId="315"/>
            <ac:spMk id="7" creationId="{D0053663-DEA0-4D0A-B3A1-78874D3B30B8}"/>
          </ac:spMkLst>
        </pc:spChg>
        <pc:spChg chg="add mod">
          <ac:chgData name="Gabriel Desmettre" userId="819f5044-2b2f-4766-8db1-15c2a9ce0a31" providerId="ADAL" clId="{C164C03C-1494-4F87-BF3F-F22DE5E4F713}" dt="2022-03-06T18:55:36.381" v="5403" actId="20577"/>
          <ac:spMkLst>
            <pc:docMk/>
            <pc:sldMk cId="3375878658" sldId="315"/>
            <ac:spMk id="11" creationId="{EBE8EF08-91EB-4134-8A3B-CD3F1695D3A3}"/>
          </ac:spMkLst>
        </pc:spChg>
        <pc:graphicFrameChg chg="del">
          <ac:chgData name="Gabriel Desmettre" userId="819f5044-2b2f-4766-8db1-15c2a9ce0a31" providerId="ADAL" clId="{C164C03C-1494-4F87-BF3F-F22DE5E4F713}" dt="2022-03-06T18:37:13.603" v="4184" actId="478"/>
          <ac:graphicFrameMkLst>
            <pc:docMk/>
            <pc:sldMk cId="3375878658" sldId="315"/>
            <ac:graphicFrameMk id="4" creationId="{4D400750-0B4F-4919-B011-2BF1E38E7FA7}"/>
          </ac:graphicFrameMkLst>
        </pc:graphicFrameChg>
        <pc:picChg chg="add mod">
          <ac:chgData name="Gabriel Desmettre" userId="819f5044-2b2f-4766-8db1-15c2a9ce0a31" providerId="ADAL" clId="{C164C03C-1494-4F87-BF3F-F22DE5E4F713}" dt="2022-03-06T18:40:14.948" v="4433" actId="1076"/>
          <ac:picMkLst>
            <pc:docMk/>
            <pc:sldMk cId="3375878658" sldId="315"/>
            <ac:picMk id="9" creationId="{770AA0A4-F0E0-4E63-BE39-2929BFE53132}"/>
          </ac:picMkLst>
        </pc:picChg>
      </pc:sldChg>
      <pc:sldChg chg="addSp delSp modSp add del mod">
        <pc:chgData name="Gabriel Desmettre" userId="819f5044-2b2f-4766-8db1-15c2a9ce0a31" providerId="ADAL" clId="{C164C03C-1494-4F87-BF3F-F22DE5E4F713}" dt="2022-03-06T17:49:00.081" v="2542" actId="47"/>
        <pc:sldMkLst>
          <pc:docMk/>
          <pc:sldMk cId="4156082875" sldId="315"/>
        </pc:sldMkLst>
        <pc:spChg chg="del">
          <ac:chgData name="Gabriel Desmettre" userId="819f5044-2b2f-4766-8db1-15c2a9ce0a31" providerId="ADAL" clId="{C164C03C-1494-4F87-BF3F-F22DE5E4F713}" dt="2022-03-06T17:26:17.447" v="2424" actId="478"/>
          <ac:spMkLst>
            <pc:docMk/>
            <pc:sldMk cId="4156082875" sldId="315"/>
            <ac:spMk id="4" creationId="{0DF125C6-B0E7-4E0C-9232-0906BD80D5A2}"/>
          </ac:spMkLst>
        </pc:spChg>
        <pc:spChg chg="add del mod">
          <ac:chgData name="Gabriel Desmettre" userId="819f5044-2b2f-4766-8db1-15c2a9ce0a31" providerId="ADAL" clId="{C164C03C-1494-4F87-BF3F-F22DE5E4F713}" dt="2022-03-06T17:26:17.937" v="2425" actId="478"/>
          <ac:spMkLst>
            <pc:docMk/>
            <pc:sldMk cId="4156082875" sldId="315"/>
            <ac:spMk id="5" creationId="{69BE6D50-2C90-4B69-BCA5-CC28019044FC}"/>
          </ac:spMkLst>
        </pc:spChg>
        <pc:spChg chg="add mod">
          <ac:chgData name="Gabriel Desmettre" userId="819f5044-2b2f-4766-8db1-15c2a9ce0a31" providerId="ADAL" clId="{C164C03C-1494-4F87-BF3F-F22DE5E4F713}" dt="2022-03-06T17:26:18.828" v="2426"/>
          <ac:spMkLst>
            <pc:docMk/>
            <pc:sldMk cId="4156082875" sldId="315"/>
            <ac:spMk id="14" creationId="{D310F0A3-E1DB-4871-9809-3FEB59EA7780}"/>
          </ac:spMkLst>
        </pc:spChg>
        <pc:picChg chg="add mod">
          <ac:chgData name="Gabriel Desmettre" userId="819f5044-2b2f-4766-8db1-15c2a9ce0a31" providerId="ADAL" clId="{C164C03C-1494-4F87-BF3F-F22DE5E4F713}" dt="2022-03-06T17:48:34.407" v="2539" actId="1076"/>
          <ac:picMkLst>
            <pc:docMk/>
            <pc:sldMk cId="4156082875" sldId="315"/>
            <ac:picMk id="7" creationId="{514ABC5E-B989-473F-BB43-C7B318DE9870}"/>
          </ac:picMkLst>
        </pc:picChg>
        <pc:picChg chg="del">
          <ac:chgData name="Gabriel Desmettre" userId="819f5044-2b2f-4766-8db1-15c2a9ce0a31" providerId="ADAL" clId="{C164C03C-1494-4F87-BF3F-F22DE5E4F713}" dt="2022-03-06T17:47:57.921" v="2533" actId="478"/>
          <ac:picMkLst>
            <pc:docMk/>
            <pc:sldMk cId="4156082875" sldId="315"/>
            <ac:picMk id="8" creationId="{157A7109-5840-4C01-BFE9-C5A753EFA9B6}"/>
          </ac:picMkLst>
        </pc:picChg>
      </pc:sldChg>
      <pc:sldChg chg="addSp delSp modSp add mod">
        <pc:chgData name="Gabriel Desmettre" userId="819f5044-2b2f-4766-8db1-15c2a9ce0a31" providerId="ADAL" clId="{C164C03C-1494-4F87-BF3F-F22DE5E4F713}" dt="2022-03-06T18:49:15.608" v="4832" actId="113"/>
        <pc:sldMkLst>
          <pc:docMk/>
          <pc:sldMk cId="3959967730" sldId="316"/>
        </pc:sldMkLst>
        <pc:spChg chg="mod">
          <ac:chgData name="Gabriel Desmettre" userId="819f5044-2b2f-4766-8db1-15c2a9ce0a31" providerId="ADAL" clId="{C164C03C-1494-4F87-BF3F-F22DE5E4F713}" dt="2022-03-06T18:48:18.428" v="4769" actId="20577"/>
          <ac:spMkLst>
            <pc:docMk/>
            <pc:sldMk cId="3959967730" sldId="316"/>
            <ac:spMk id="2" creationId="{34752D25-30D4-44B7-8713-77B7FFCF4C4E}"/>
          </ac:spMkLst>
        </pc:spChg>
        <pc:spChg chg="del">
          <ac:chgData name="Gabriel Desmettre" userId="819f5044-2b2f-4766-8db1-15c2a9ce0a31" providerId="ADAL" clId="{C164C03C-1494-4F87-BF3F-F22DE5E4F713}" dt="2022-03-06T18:46:49.373" v="4542" actId="478"/>
          <ac:spMkLst>
            <pc:docMk/>
            <pc:sldMk cId="3959967730" sldId="316"/>
            <ac:spMk id="3" creationId="{3E9D36F1-AFBF-4F1D-86A7-6DDA3BB9A86D}"/>
          </ac:spMkLst>
        </pc:spChg>
        <pc:spChg chg="add mod">
          <ac:chgData name="Gabriel Desmettre" userId="819f5044-2b2f-4766-8db1-15c2a9ce0a31" providerId="ADAL" clId="{C164C03C-1494-4F87-BF3F-F22DE5E4F713}" dt="2022-03-06T18:49:15.608" v="4832" actId="113"/>
          <ac:spMkLst>
            <pc:docMk/>
            <pc:sldMk cId="3959967730" sldId="316"/>
            <ac:spMk id="5" creationId="{C11B6212-D75B-46AB-869D-2D39115C0444}"/>
          </ac:spMkLst>
        </pc:spChg>
        <pc:picChg chg="del">
          <ac:chgData name="Gabriel Desmettre" userId="819f5044-2b2f-4766-8db1-15c2a9ce0a31" providerId="ADAL" clId="{C164C03C-1494-4F87-BF3F-F22DE5E4F713}" dt="2022-03-06T18:46:49.373" v="4542" actId="478"/>
          <ac:picMkLst>
            <pc:docMk/>
            <pc:sldMk cId="3959967730" sldId="316"/>
            <ac:picMk id="9" creationId="{770AA0A4-F0E0-4E63-BE39-2929BFE53132}"/>
          </ac:picMkLst>
        </pc:picChg>
      </pc:sldChg>
    </pc:docChg>
  </pc:docChgLst>
  <pc:docChgLst>
    <pc:chgData name="Gabriel Desmettre" userId="S::gabriel.desmettre@ekfb.com::819f5044-2b2f-4766-8db1-15c2a9ce0a31" providerId="AD" clId="Web-{3034406D-DE2B-4F14-9599-4D4C33411C3E}"/>
    <pc:docChg chg="modSld">
      <pc:chgData name="Gabriel Desmettre" userId="S::gabriel.desmettre@ekfb.com::819f5044-2b2f-4766-8db1-15c2a9ce0a31" providerId="AD" clId="Web-{3034406D-DE2B-4F14-9599-4D4C33411C3E}" dt="2022-03-02T14:59:25.219" v="2" actId="20577"/>
      <pc:docMkLst>
        <pc:docMk/>
      </pc:docMkLst>
      <pc:sldChg chg="modSp">
        <pc:chgData name="Gabriel Desmettre" userId="S::gabriel.desmettre@ekfb.com::819f5044-2b2f-4766-8db1-15c2a9ce0a31" providerId="AD" clId="Web-{3034406D-DE2B-4F14-9599-4D4C33411C3E}" dt="2022-03-02T14:59:25.219" v="2" actId="20577"/>
        <pc:sldMkLst>
          <pc:docMk/>
          <pc:sldMk cId="67430798" sldId="265"/>
        </pc:sldMkLst>
        <pc:spChg chg="mod">
          <ac:chgData name="Gabriel Desmettre" userId="S::gabriel.desmettre@ekfb.com::819f5044-2b2f-4766-8db1-15c2a9ce0a31" providerId="AD" clId="Web-{3034406D-DE2B-4F14-9599-4D4C33411C3E}" dt="2022-03-02T14:59:25.219" v="2" actId="20577"/>
          <ac:spMkLst>
            <pc:docMk/>
            <pc:sldMk cId="67430798" sldId="265"/>
            <ac:spMk id="2" creationId="{34752D25-30D4-44B7-8713-77B7FFCF4C4E}"/>
          </ac:spMkLst>
        </pc:spChg>
      </pc:sldChg>
    </pc:docChg>
  </pc:docChgLst>
  <pc:docChgLst>
    <pc:chgData name="Gabriel Desmettre" userId="819f5044-2b2f-4766-8db1-15c2a9ce0a31" providerId="ADAL" clId="{114BF580-ECBA-4CAC-9330-BA9CB2C5EA42}"/>
    <pc:docChg chg="undo custSel addSld delSld modSld sldOrd">
      <pc:chgData name="Gabriel Desmettre" userId="819f5044-2b2f-4766-8db1-15c2a9ce0a31" providerId="ADAL" clId="{114BF580-ECBA-4CAC-9330-BA9CB2C5EA42}" dt="2022-01-07T09:22:56.885" v="3307" actId="20577"/>
      <pc:docMkLst>
        <pc:docMk/>
      </pc:docMkLst>
      <pc:sldChg chg="addSp modSp mod">
        <pc:chgData name="Gabriel Desmettre" userId="819f5044-2b2f-4766-8db1-15c2a9ce0a31" providerId="ADAL" clId="{114BF580-ECBA-4CAC-9330-BA9CB2C5EA42}" dt="2021-12-16T13:52:55.053" v="3260" actId="20577"/>
        <pc:sldMkLst>
          <pc:docMk/>
          <pc:sldMk cId="2938242175" sldId="256"/>
        </pc:sldMkLst>
        <pc:spChg chg="mod">
          <ac:chgData name="Gabriel Desmettre" userId="819f5044-2b2f-4766-8db1-15c2a9ce0a31" providerId="ADAL" clId="{114BF580-ECBA-4CAC-9330-BA9CB2C5EA42}" dt="2021-12-07T11:46:59.374" v="29" actId="20577"/>
          <ac:spMkLst>
            <pc:docMk/>
            <pc:sldMk cId="2938242175" sldId="256"/>
            <ac:spMk id="2" creationId="{D757C0D6-E94F-49B4-926B-C21A24C829E6}"/>
          </ac:spMkLst>
        </pc:spChg>
        <pc:spChg chg="mod">
          <ac:chgData name="Gabriel Desmettre" userId="819f5044-2b2f-4766-8db1-15c2a9ce0a31" providerId="ADAL" clId="{114BF580-ECBA-4CAC-9330-BA9CB2C5EA42}" dt="2021-12-16T13:52:55.053" v="3260" actId="20577"/>
          <ac:spMkLst>
            <pc:docMk/>
            <pc:sldMk cId="2938242175" sldId="256"/>
            <ac:spMk id="3" creationId="{54D6B1FE-6774-48BF-A67A-3889F99EF1E0}"/>
          </ac:spMkLst>
        </pc:spChg>
        <pc:spChg chg="add mod">
          <ac:chgData name="Gabriel Desmettre" userId="819f5044-2b2f-4766-8db1-15c2a9ce0a31" providerId="ADAL" clId="{114BF580-ECBA-4CAC-9330-BA9CB2C5EA42}" dt="2021-12-16T13:29:03.093" v="2584" actId="1076"/>
          <ac:spMkLst>
            <pc:docMk/>
            <pc:sldMk cId="2938242175" sldId="256"/>
            <ac:spMk id="6" creationId="{0A90F0B9-798D-43EB-833B-4954E30298B9}"/>
          </ac:spMkLst>
        </pc:spChg>
      </pc:sldChg>
      <pc:sldChg chg="modSp mod">
        <pc:chgData name="Gabriel Desmettre" userId="819f5044-2b2f-4766-8db1-15c2a9ce0a31" providerId="ADAL" clId="{114BF580-ECBA-4CAC-9330-BA9CB2C5EA42}" dt="2021-12-16T11:29:53.522" v="2556" actId="14734"/>
        <pc:sldMkLst>
          <pc:docMk/>
          <pc:sldMk cId="2858491362" sldId="263"/>
        </pc:sldMkLst>
        <pc:spChg chg="mod">
          <ac:chgData name="Gabriel Desmettre" userId="819f5044-2b2f-4766-8db1-15c2a9ce0a31" providerId="ADAL" clId="{114BF580-ECBA-4CAC-9330-BA9CB2C5EA42}" dt="2021-12-07T11:54:55.649" v="106" actId="20577"/>
          <ac:spMkLst>
            <pc:docMk/>
            <pc:sldMk cId="2858491362" sldId="263"/>
            <ac:spMk id="2" creationId="{34752D25-30D4-44B7-8713-77B7FFCF4C4E}"/>
          </ac:spMkLst>
        </pc:spChg>
        <pc:graphicFrameChg chg="modGraphic">
          <ac:chgData name="Gabriel Desmettre" userId="819f5044-2b2f-4766-8db1-15c2a9ce0a31" providerId="ADAL" clId="{114BF580-ECBA-4CAC-9330-BA9CB2C5EA42}" dt="2021-12-16T11:29:53.522" v="2556" actId="14734"/>
          <ac:graphicFrameMkLst>
            <pc:docMk/>
            <pc:sldMk cId="2858491362" sldId="263"/>
            <ac:graphicFrameMk id="4" creationId="{77C7BDDE-7408-46D7-B2A4-FD610A6D36E7}"/>
          </ac:graphicFrameMkLst>
        </pc:graphicFrameChg>
      </pc:sldChg>
      <pc:sldChg chg="del ord">
        <pc:chgData name="Gabriel Desmettre" userId="819f5044-2b2f-4766-8db1-15c2a9ce0a31" providerId="ADAL" clId="{114BF580-ECBA-4CAC-9330-BA9CB2C5EA42}" dt="2021-12-07T11:50:20.380" v="80" actId="47"/>
        <pc:sldMkLst>
          <pc:docMk/>
          <pc:sldMk cId="843843736" sldId="264"/>
        </pc:sldMkLst>
      </pc:sldChg>
      <pc:sldChg chg="modSp mod">
        <pc:chgData name="Gabriel Desmettre" userId="819f5044-2b2f-4766-8db1-15c2a9ce0a31" providerId="ADAL" clId="{114BF580-ECBA-4CAC-9330-BA9CB2C5EA42}" dt="2021-12-20T13:55:09.704" v="3304" actId="14100"/>
        <pc:sldMkLst>
          <pc:docMk/>
          <pc:sldMk cId="67430798" sldId="265"/>
        </pc:sldMkLst>
        <pc:spChg chg="mod">
          <ac:chgData name="Gabriel Desmettre" userId="819f5044-2b2f-4766-8db1-15c2a9ce0a31" providerId="ADAL" clId="{114BF580-ECBA-4CAC-9330-BA9CB2C5EA42}" dt="2021-12-07T11:54:50.639" v="105" actId="20577"/>
          <ac:spMkLst>
            <pc:docMk/>
            <pc:sldMk cId="67430798" sldId="265"/>
            <ac:spMk id="2" creationId="{34752D25-30D4-44B7-8713-77B7FFCF4C4E}"/>
          </ac:spMkLst>
        </pc:spChg>
        <pc:spChg chg="mod">
          <ac:chgData name="Gabriel Desmettre" userId="819f5044-2b2f-4766-8db1-15c2a9ce0a31" providerId="ADAL" clId="{114BF580-ECBA-4CAC-9330-BA9CB2C5EA42}" dt="2021-12-20T13:54:17.289" v="3302" actId="1037"/>
          <ac:spMkLst>
            <pc:docMk/>
            <pc:sldMk cId="67430798" sldId="265"/>
            <ac:spMk id="12" creationId="{B8BF1CEC-E0F3-479A-97AC-F0D5D0C8F748}"/>
          </ac:spMkLst>
        </pc:spChg>
        <pc:cxnChg chg="mod">
          <ac:chgData name="Gabriel Desmettre" userId="819f5044-2b2f-4766-8db1-15c2a9ce0a31" providerId="ADAL" clId="{114BF580-ECBA-4CAC-9330-BA9CB2C5EA42}" dt="2021-12-20T13:54:17.289" v="3302" actId="1037"/>
          <ac:cxnSpMkLst>
            <pc:docMk/>
            <pc:sldMk cId="67430798" sldId="265"/>
            <ac:cxnSpMk id="47" creationId="{CBF8A1AF-45AE-4FBC-8B68-A37492AD6139}"/>
          </ac:cxnSpMkLst>
        </pc:cxnChg>
        <pc:cxnChg chg="mod">
          <ac:chgData name="Gabriel Desmettre" userId="819f5044-2b2f-4766-8db1-15c2a9ce0a31" providerId="ADAL" clId="{114BF580-ECBA-4CAC-9330-BA9CB2C5EA42}" dt="2021-12-20T13:55:09.704" v="3304" actId="14100"/>
          <ac:cxnSpMkLst>
            <pc:docMk/>
            <pc:sldMk cId="67430798" sldId="265"/>
            <ac:cxnSpMk id="50" creationId="{414C4F46-0F93-4153-8666-70F64B2C83A2}"/>
          </ac:cxnSpMkLst>
        </pc:cxnChg>
      </pc:sldChg>
      <pc:sldChg chg="del">
        <pc:chgData name="Gabriel Desmettre" userId="819f5044-2b2f-4766-8db1-15c2a9ce0a31" providerId="ADAL" clId="{114BF580-ECBA-4CAC-9330-BA9CB2C5EA42}" dt="2021-12-07T12:01:28.387" v="460" actId="47"/>
        <pc:sldMkLst>
          <pc:docMk/>
          <pc:sldMk cId="217331925" sldId="269"/>
        </pc:sldMkLst>
      </pc:sldChg>
      <pc:sldChg chg="modSp mod">
        <pc:chgData name="Gabriel Desmettre" userId="819f5044-2b2f-4766-8db1-15c2a9ce0a31" providerId="ADAL" clId="{114BF580-ECBA-4CAC-9330-BA9CB2C5EA42}" dt="2021-12-08T10:10:03.199" v="603" actId="115"/>
        <pc:sldMkLst>
          <pc:docMk/>
          <pc:sldMk cId="2648450725" sldId="271"/>
        </pc:sldMkLst>
        <pc:spChg chg="mod">
          <ac:chgData name="Gabriel Desmettre" userId="819f5044-2b2f-4766-8db1-15c2a9ce0a31" providerId="ADAL" clId="{114BF580-ECBA-4CAC-9330-BA9CB2C5EA42}" dt="2021-12-08T10:10:03.199" v="603" actId="115"/>
          <ac:spMkLst>
            <pc:docMk/>
            <pc:sldMk cId="2648450725" sldId="271"/>
            <ac:spMk id="35" creationId="{CCA2E4B2-73E3-486B-A776-CFA2D15CCA04}"/>
          </ac:spMkLst>
        </pc:spChg>
      </pc:sldChg>
      <pc:sldChg chg="addSp delSp modSp mod">
        <pc:chgData name="Gabriel Desmettre" userId="819f5044-2b2f-4766-8db1-15c2a9ce0a31" providerId="ADAL" clId="{114BF580-ECBA-4CAC-9330-BA9CB2C5EA42}" dt="2021-12-16T11:27:44.843" v="2517" actId="207"/>
        <pc:sldMkLst>
          <pc:docMk/>
          <pc:sldMk cId="1629530224" sldId="272"/>
        </pc:sldMkLst>
        <pc:spChg chg="mod">
          <ac:chgData name="Gabriel Desmettre" userId="819f5044-2b2f-4766-8db1-15c2a9ce0a31" providerId="ADAL" clId="{114BF580-ECBA-4CAC-9330-BA9CB2C5EA42}" dt="2021-12-07T11:54:47.125" v="102" actId="20577"/>
          <ac:spMkLst>
            <pc:docMk/>
            <pc:sldMk cId="1629530224" sldId="272"/>
            <ac:spMk id="2" creationId="{EB3AE1E4-572D-4086-93CE-001974F02933}"/>
          </ac:spMkLst>
        </pc:spChg>
        <pc:spChg chg="del">
          <ac:chgData name="Gabriel Desmettre" userId="819f5044-2b2f-4766-8db1-15c2a9ce0a31" providerId="ADAL" clId="{114BF580-ECBA-4CAC-9330-BA9CB2C5EA42}" dt="2021-12-16T11:24:06.490" v="2372" actId="478"/>
          <ac:spMkLst>
            <pc:docMk/>
            <pc:sldMk cId="1629530224" sldId="272"/>
            <ac:spMk id="9" creationId="{1F6A98D0-3C1A-4488-A1A6-C1CD0B36ED0F}"/>
          </ac:spMkLst>
        </pc:spChg>
        <pc:spChg chg="add del mod">
          <ac:chgData name="Gabriel Desmettre" userId="819f5044-2b2f-4766-8db1-15c2a9ce0a31" providerId="ADAL" clId="{114BF580-ECBA-4CAC-9330-BA9CB2C5EA42}" dt="2021-12-16T11:27:26.084" v="2512" actId="478"/>
          <ac:spMkLst>
            <pc:docMk/>
            <pc:sldMk cId="1629530224" sldId="272"/>
            <ac:spMk id="11" creationId="{E006816E-2943-46BD-824D-3F7F55D1CED6}"/>
          </ac:spMkLst>
        </pc:spChg>
        <pc:spChg chg="add mod">
          <ac:chgData name="Gabriel Desmettre" userId="819f5044-2b2f-4766-8db1-15c2a9ce0a31" providerId="ADAL" clId="{114BF580-ECBA-4CAC-9330-BA9CB2C5EA42}" dt="2021-12-16T11:26:26.937" v="2428" actId="14100"/>
          <ac:spMkLst>
            <pc:docMk/>
            <pc:sldMk cId="1629530224" sldId="272"/>
            <ac:spMk id="12" creationId="{896C161A-C4AE-4A8A-8A55-0522D7AD2508}"/>
          </ac:spMkLst>
        </pc:spChg>
        <pc:spChg chg="del">
          <ac:chgData name="Gabriel Desmettre" userId="819f5044-2b2f-4766-8db1-15c2a9ce0a31" providerId="ADAL" clId="{114BF580-ECBA-4CAC-9330-BA9CB2C5EA42}" dt="2021-12-16T11:24:08.825" v="2373" actId="478"/>
          <ac:spMkLst>
            <pc:docMk/>
            <pc:sldMk cId="1629530224" sldId="272"/>
            <ac:spMk id="16" creationId="{A4671FFE-E569-491A-8A95-E62F59F081D6}"/>
          </ac:spMkLst>
        </pc:spChg>
        <pc:spChg chg="del">
          <ac:chgData name="Gabriel Desmettre" userId="819f5044-2b2f-4766-8db1-15c2a9ce0a31" providerId="ADAL" clId="{114BF580-ECBA-4CAC-9330-BA9CB2C5EA42}" dt="2021-12-16T11:24:08.825" v="2373" actId="478"/>
          <ac:spMkLst>
            <pc:docMk/>
            <pc:sldMk cId="1629530224" sldId="272"/>
            <ac:spMk id="17" creationId="{92025B34-FE53-47CA-909B-52CDB8A0B2CC}"/>
          </ac:spMkLst>
        </pc:spChg>
        <pc:spChg chg="add mod">
          <ac:chgData name="Gabriel Desmettre" userId="819f5044-2b2f-4766-8db1-15c2a9ce0a31" providerId="ADAL" clId="{114BF580-ECBA-4CAC-9330-BA9CB2C5EA42}" dt="2021-12-16T11:27:44.843" v="2517" actId="207"/>
          <ac:spMkLst>
            <pc:docMk/>
            <pc:sldMk cId="1629530224" sldId="272"/>
            <ac:spMk id="18" creationId="{AB3B2012-8D12-4FD2-B5C4-B2903B1E2D82}"/>
          </ac:spMkLst>
        </pc:spChg>
        <pc:spChg chg="del">
          <ac:chgData name="Gabriel Desmettre" userId="819f5044-2b2f-4766-8db1-15c2a9ce0a31" providerId="ADAL" clId="{114BF580-ECBA-4CAC-9330-BA9CB2C5EA42}" dt="2021-12-16T11:24:06.490" v="2372" actId="478"/>
          <ac:spMkLst>
            <pc:docMk/>
            <pc:sldMk cId="1629530224" sldId="272"/>
            <ac:spMk id="23" creationId="{DBA7AF68-FE49-4C11-8CF4-AACD1C9EBE34}"/>
          </ac:spMkLst>
        </pc:spChg>
        <pc:spChg chg="del">
          <ac:chgData name="Gabriel Desmettre" userId="819f5044-2b2f-4766-8db1-15c2a9ce0a31" providerId="ADAL" clId="{114BF580-ECBA-4CAC-9330-BA9CB2C5EA42}" dt="2021-12-16T11:24:06.490" v="2372" actId="478"/>
          <ac:spMkLst>
            <pc:docMk/>
            <pc:sldMk cId="1629530224" sldId="272"/>
            <ac:spMk id="25" creationId="{ACF17E93-AA3E-4B6A-97DA-74335C909F52}"/>
          </ac:spMkLst>
        </pc:spChg>
        <pc:spChg chg="del">
          <ac:chgData name="Gabriel Desmettre" userId="819f5044-2b2f-4766-8db1-15c2a9ce0a31" providerId="ADAL" clId="{114BF580-ECBA-4CAC-9330-BA9CB2C5EA42}" dt="2021-12-16T11:24:06.490" v="2372" actId="478"/>
          <ac:spMkLst>
            <pc:docMk/>
            <pc:sldMk cId="1629530224" sldId="272"/>
            <ac:spMk id="27" creationId="{EB32158F-2B95-435D-9186-D2DF71153863}"/>
          </ac:spMkLst>
        </pc:spChg>
        <pc:spChg chg="add mod">
          <ac:chgData name="Gabriel Desmettre" userId="819f5044-2b2f-4766-8db1-15c2a9ce0a31" providerId="ADAL" clId="{114BF580-ECBA-4CAC-9330-BA9CB2C5EA42}" dt="2021-12-16T11:26:42.031" v="2459" actId="20577"/>
          <ac:spMkLst>
            <pc:docMk/>
            <pc:sldMk cId="1629530224" sldId="272"/>
            <ac:spMk id="31" creationId="{F113D1C5-6E3E-4904-AF8E-59E52450CC6D}"/>
          </ac:spMkLst>
        </pc:spChg>
        <pc:spChg chg="del">
          <ac:chgData name="Gabriel Desmettre" userId="819f5044-2b2f-4766-8db1-15c2a9ce0a31" providerId="ADAL" clId="{114BF580-ECBA-4CAC-9330-BA9CB2C5EA42}" dt="2021-12-16T11:24:06.490" v="2372" actId="478"/>
          <ac:spMkLst>
            <pc:docMk/>
            <pc:sldMk cId="1629530224" sldId="272"/>
            <ac:spMk id="32" creationId="{CE23DCB6-3E70-4D3C-B5CE-5E4C93CC05AA}"/>
          </ac:spMkLst>
        </pc:spChg>
        <pc:spChg chg="del">
          <ac:chgData name="Gabriel Desmettre" userId="819f5044-2b2f-4766-8db1-15c2a9ce0a31" providerId="ADAL" clId="{114BF580-ECBA-4CAC-9330-BA9CB2C5EA42}" dt="2021-12-16T11:24:06.490" v="2372" actId="478"/>
          <ac:spMkLst>
            <pc:docMk/>
            <pc:sldMk cId="1629530224" sldId="272"/>
            <ac:spMk id="33" creationId="{F5DF15BB-9C12-426A-8C4B-DA900F81DFBF}"/>
          </ac:spMkLst>
        </pc:spChg>
        <pc:spChg chg="del">
          <ac:chgData name="Gabriel Desmettre" userId="819f5044-2b2f-4766-8db1-15c2a9ce0a31" providerId="ADAL" clId="{114BF580-ECBA-4CAC-9330-BA9CB2C5EA42}" dt="2021-12-16T11:24:06.490" v="2372" actId="478"/>
          <ac:spMkLst>
            <pc:docMk/>
            <pc:sldMk cId="1629530224" sldId="272"/>
            <ac:spMk id="34" creationId="{5ED90474-1ED4-40B3-8085-01A80A2E5779}"/>
          </ac:spMkLst>
        </pc:spChg>
        <pc:spChg chg="del">
          <ac:chgData name="Gabriel Desmettre" userId="819f5044-2b2f-4766-8db1-15c2a9ce0a31" providerId="ADAL" clId="{114BF580-ECBA-4CAC-9330-BA9CB2C5EA42}" dt="2021-12-16T11:24:06.490" v="2372" actId="478"/>
          <ac:spMkLst>
            <pc:docMk/>
            <pc:sldMk cId="1629530224" sldId="272"/>
            <ac:spMk id="35" creationId="{0BA60906-185F-4CA1-99D5-F1C44C51737C}"/>
          </ac:spMkLst>
        </pc:spChg>
        <pc:spChg chg="del">
          <ac:chgData name="Gabriel Desmettre" userId="819f5044-2b2f-4766-8db1-15c2a9ce0a31" providerId="ADAL" clId="{114BF580-ECBA-4CAC-9330-BA9CB2C5EA42}" dt="2021-12-16T11:24:06.490" v="2372" actId="478"/>
          <ac:spMkLst>
            <pc:docMk/>
            <pc:sldMk cId="1629530224" sldId="272"/>
            <ac:spMk id="36" creationId="{6A468908-751B-42FB-BD35-A2C78B746F72}"/>
          </ac:spMkLst>
        </pc:spChg>
        <pc:spChg chg="add mod">
          <ac:chgData name="Gabriel Desmettre" userId="819f5044-2b2f-4766-8db1-15c2a9ce0a31" providerId="ADAL" clId="{114BF580-ECBA-4CAC-9330-BA9CB2C5EA42}" dt="2021-12-16T11:27:18.159" v="2511" actId="14100"/>
          <ac:spMkLst>
            <pc:docMk/>
            <pc:sldMk cId="1629530224" sldId="272"/>
            <ac:spMk id="39" creationId="{85B6B38C-205D-4808-A016-293623FF33FC}"/>
          </ac:spMkLst>
        </pc:spChg>
        <pc:grpChg chg="del">
          <ac:chgData name="Gabriel Desmettre" userId="819f5044-2b2f-4766-8db1-15c2a9ce0a31" providerId="ADAL" clId="{114BF580-ECBA-4CAC-9330-BA9CB2C5EA42}" dt="2021-12-16T11:24:06.490" v="2372" actId="478"/>
          <ac:grpSpMkLst>
            <pc:docMk/>
            <pc:sldMk cId="1629530224" sldId="272"/>
            <ac:grpSpMk id="22" creationId="{4ECD2D59-FE32-40D9-9E8C-59CC59B059E1}"/>
          </ac:grpSpMkLst>
        </pc:grpChg>
        <pc:picChg chg="add mod ord">
          <ac:chgData name="Gabriel Desmettre" userId="819f5044-2b2f-4766-8db1-15c2a9ce0a31" providerId="ADAL" clId="{114BF580-ECBA-4CAC-9330-BA9CB2C5EA42}" dt="2021-12-16T11:25:34.721" v="2386" actId="1076"/>
          <ac:picMkLst>
            <pc:docMk/>
            <pc:sldMk cId="1629530224" sldId="272"/>
            <ac:picMk id="10" creationId="{3676306A-006D-4AA3-A90E-EB34016730BC}"/>
          </ac:picMkLst>
        </pc:picChg>
        <pc:cxnChg chg="del">
          <ac:chgData name="Gabriel Desmettre" userId="819f5044-2b2f-4766-8db1-15c2a9ce0a31" providerId="ADAL" clId="{114BF580-ECBA-4CAC-9330-BA9CB2C5EA42}" dt="2021-12-16T11:24:06.490" v="2372" actId="478"/>
          <ac:cxnSpMkLst>
            <pc:docMk/>
            <pc:sldMk cId="1629530224" sldId="272"/>
            <ac:cxnSpMk id="8" creationId="{57C77742-6801-40EF-8B75-D1FA1F8B36D0}"/>
          </ac:cxnSpMkLst>
        </pc:cxnChg>
        <pc:cxnChg chg="mod">
          <ac:chgData name="Gabriel Desmettre" userId="819f5044-2b2f-4766-8db1-15c2a9ce0a31" providerId="ADAL" clId="{114BF580-ECBA-4CAC-9330-BA9CB2C5EA42}" dt="2021-12-16T11:24:06.490" v="2372" actId="478"/>
          <ac:cxnSpMkLst>
            <pc:docMk/>
            <pc:sldMk cId="1629530224" sldId="272"/>
            <ac:cxnSpMk id="13" creationId="{AD3E8B67-35B7-415C-8AE9-0B3394ACA7FC}"/>
          </ac:cxnSpMkLst>
        </pc:cxnChg>
        <pc:cxnChg chg="mod">
          <ac:chgData name="Gabriel Desmettre" userId="819f5044-2b2f-4766-8db1-15c2a9ce0a31" providerId="ADAL" clId="{114BF580-ECBA-4CAC-9330-BA9CB2C5EA42}" dt="2021-12-16T11:24:06.490" v="2372" actId="478"/>
          <ac:cxnSpMkLst>
            <pc:docMk/>
            <pc:sldMk cId="1629530224" sldId="272"/>
            <ac:cxnSpMk id="14" creationId="{B69285E7-6E4E-4C94-865D-8B8EDFA13876}"/>
          </ac:cxnSpMkLst>
        </pc:cxnChg>
        <pc:cxnChg chg="mod">
          <ac:chgData name="Gabriel Desmettre" userId="819f5044-2b2f-4766-8db1-15c2a9ce0a31" providerId="ADAL" clId="{114BF580-ECBA-4CAC-9330-BA9CB2C5EA42}" dt="2021-12-16T11:24:06.490" v="2372" actId="478"/>
          <ac:cxnSpMkLst>
            <pc:docMk/>
            <pc:sldMk cId="1629530224" sldId="272"/>
            <ac:cxnSpMk id="15" creationId="{6414B41D-31F6-4B36-84CC-EFE63EEB6C48}"/>
          </ac:cxnSpMkLst>
        </pc:cxnChg>
        <pc:cxnChg chg="del">
          <ac:chgData name="Gabriel Desmettre" userId="819f5044-2b2f-4766-8db1-15c2a9ce0a31" providerId="ADAL" clId="{114BF580-ECBA-4CAC-9330-BA9CB2C5EA42}" dt="2021-12-16T11:24:06.490" v="2372" actId="478"/>
          <ac:cxnSpMkLst>
            <pc:docMk/>
            <pc:sldMk cId="1629530224" sldId="272"/>
            <ac:cxnSpMk id="28" creationId="{6C239817-8968-4BAC-912E-781BCF69AE39}"/>
          </ac:cxnSpMkLst>
        </pc:cxnChg>
        <pc:cxnChg chg="del">
          <ac:chgData name="Gabriel Desmettre" userId="819f5044-2b2f-4766-8db1-15c2a9ce0a31" providerId="ADAL" clId="{114BF580-ECBA-4CAC-9330-BA9CB2C5EA42}" dt="2021-12-16T11:24:06.490" v="2372" actId="478"/>
          <ac:cxnSpMkLst>
            <pc:docMk/>
            <pc:sldMk cId="1629530224" sldId="272"/>
            <ac:cxnSpMk id="37" creationId="{265AF221-399E-4607-BD81-4E3287151326}"/>
          </ac:cxnSpMkLst>
        </pc:cxnChg>
        <pc:cxnChg chg="del">
          <ac:chgData name="Gabriel Desmettre" userId="819f5044-2b2f-4766-8db1-15c2a9ce0a31" providerId="ADAL" clId="{114BF580-ECBA-4CAC-9330-BA9CB2C5EA42}" dt="2021-12-16T11:24:06.490" v="2372" actId="478"/>
          <ac:cxnSpMkLst>
            <pc:docMk/>
            <pc:sldMk cId="1629530224" sldId="272"/>
            <ac:cxnSpMk id="38" creationId="{3A3E2D6C-46C5-4171-94BA-EC60B4D84962}"/>
          </ac:cxnSpMkLst>
        </pc:cxnChg>
      </pc:sldChg>
      <pc:sldChg chg="addSp delSp modSp mod">
        <pc:chgData name="Gabriel Desmettre" userId="819f5044-2b2f-4766-8db1-15c2a9ce0a31" providerId="ADAL" clId="{114BF580-ECBA-4CAC-9330-BA9CB2C5EA42}" dt="2021-12-16T13:44:23.588" v="2899" actId="1076"/>
        <pc:sldMkLst>
          <pc:docMk/>
          <pc:sldMk cId="1720131818" sldId="273"/>
        </pc:sldMkLst>
        <pc:spChg chg="mod">
          <ac:chgData name="Gabriel Desmettre" userId="819f5044-2b2f-4766-8db1-15c2a9ce0a31" providerId="ADAL" clId="{114BF580-ECBA-4CAC-9330-BA9CB2C5EA42}" dt="2021-12-07T11:59:41.802" v="397" actId="20577"/>
          <ac:spMkLst>
            <pc:docMk/>
            <pc:sldMk cId="1720131818" sldId="273"/>
            <ac:spMk id="2" creationId="{99C01B23-60C5-4BDD-96BB-69260CD90DEF}"/>
          </ac:spMkLst>
        </pc:spChg>
        <pc:spChg chg="mod">
          <ac:chgData name="Gabriel Desmettre" userId="819f5044-2b2f-4766-8db1-15c2a9ce0a31" providerId="ADAL" clId="{114BF580-ECBA-4CAC-9330-BA9CB2C5EA42}" dt="2021-12-16T13:43:33.833" v="2888" actId="14100"/>
          <ac:spMkLst>
            <pc:docMk/>
            <pc:sldMk cId="1720131818" sldId="273"/>
            <ac:spMk id="11" creationId="{DC32C071-48D5-4D28-852F-A2F157670FE0}"/>
          </ac:spMkLst>
        </pc:spChg>
        <pc:spChg chg="add del mod">
          <ac:chgData name="Gabriel Desmettre" userId="819f5044-2b2f-4766-8db1-15c2a9ce0a31" providerId="ADAL" clId="{114BF580-ECBA-4CAC-9330-BA9CB2C5EA42}" dt="2021-12-16T13:41:31.132" v="2859" actId="478"/>
          <ac:spMkLst>
            <pc:docMk/>
            <pc:sldMk cId="1720131818" sldId="273"/>
            <ac:spMk id="17" creationId="{BBD3E96E-005D-440E-9A12-2BA59F38C791}"/>
          </ac:spMkLst>
        </pc:spChg>
        <pc:spChg chg="add mod">
          <ac:chgData name="Gabriel Desmettre" userId="819f5044-2b2f-4766-8db1-15c2a9ce0a31" providerId="ADAL" clId="{114BF580-ECBA-4CAC-9330-BA9CB2C5EA42}" dt="2021-12-16T13:43:58.421" v="2895" actId="1076"/>
          <ac:spMkLst>
            <pc:docMk/>
            <pc:sldMk cId="1720131818" sldId="273"/>
            <ac:spMk id="22" creationId="{CDA2B477-57F2-4140-B47F-C3ADC2AFF137}"/>
          </ac:spMkLst>
        </pc:spChg>
        <pc:spChg chg="add mod">
          <ac:chgData name="Gabriel Desmettre" userId="819f5044-2b2f-4766-8db1-15c2a9ce0a31" providerId="ADAL" clId="{114BF580-ECBA-4CAC-9330-BA9CB2C5EA42}" dt="2021-12-16T13:44:04.187" v="2897" actId="1076"/>
          <ac:spMkLst>
            <pc:docMk/>
            <pc:sldMk cId="1720131818" sldId="273"/>
            <ac:spMk id="24" creationId="{77B03507-1A39-48AD-A428-BEA9579C78CC}"/>
          </ac:spMkLst>
        </pc:spChg>
        <pc:picChg chg="add mod">
          <ac:chgData name="Gabriel Desmettre" userId="819f5044-2b2f-4766-8db1-15c2a9ce0a31" providerId="ADAL" clId="{114BF580-ECBA-4CAC-9330-BA9CB2C5EA42}" dt="2021-12-16T13:40:54.910" v="2818" actId="1076"/>
          <ac:picMkLst>
            <pc:docMk/>
            <pc:sldMk cId="1720131818" sldId="273"/>
            <ac:picMk id="8" creationId="{BA4F0F9C-88B5-49A1-A84B-2BAC2C15856C}"/>
          </ac:picMkLst>
        </pc:picChg>
        <pc:picChg chg="del">
          <ac:chgData name="Gabriel Desmettre" userId="819f5044-2b2f-4766-8db1-15c2a9ce0a31" providerId="ADAL" clId="{114BF580-ECBA-4CAC-9330-BA9CB2C5EA42}" dt="2021-12-16T13:40:50.093" v="2817" actId="478"/>
          <ac:picMkLst>
            <pc:docMk/>
            <pc:sldMk cId="1720131818" sldId="273"/>
            <ac:picMk id="51" creationId="{6B39242B-EA42-4D2F-97D9-1D3D03197FDC}"/>
          </ac:picMkLst>
        </pc:picChg>
        <pc:cxnChg chg="add del">
          <ac:chgData name="Gabriel Desmettre" userId="819f5044-2b2f-4766-8db1-15c2a9ce0a31" providerId="ADAL" clId="{114BF580-ECBA-4CAC-9330-BA9CB2C5EA42}" dt="2021-12-16T13:40:41.563" v="2812" actId="478"/>
          <ac:cxnSpMkLst>
            <pc:docMk/>
            <pc:sldMk cId="1720131818" sldId="273"/>
            <ac:cxnSpMk id="5" creationId="{D89D4E17-18D7-4A97-BDD3-B914D56B0DE1}"/>
          </ac:cxnSpMkLst>
        </pc:cxnChg>
        <pc:cxnChg chg="add mod">
          <ac:chgData name="Gabriel Desmettre" userId="819f5044-2b2f-4766-8db1-15c2a9ce0a31" providerId="ADAL" clId="{114BF580-ECBA-4CAC-9330-BA9CB2C5EA42}" dt="2021-12-16T13:43:54.734" v="2894" actId="14100"/>
          <ac:cxnSpMkLst>
            <pc:docMk/>
            <pc:sldMk cId="1720131818" sldId="273"/>
            <ac:cxnSpMk id="20" creationId="{C644F640-4885-4B29-BFAC-F9A76819BD74}"/>
          </ac:cxnSpMkLst>
        </pc:cxnChg>
        <pc:cxnChg chg="add mod">
          <ac:chgData name="Gabriel Desmettre" userId="819f5044-2b2f-4766-8db1-15c2a9ce0a31" providerId="ADAL" clId="{114BF580-ECBA-4CAC-9330-BA9CB2C5EA42}" dt="2021-12-16T13:43:40.753" v="2890" actId="14100"/>
          <ac:cxnSpMkLst>
            <pc:docMk/>
            <pc:sldMk cId="1720131818" sldId="273"/>
            <ac:cxnSpMk id="21" creationId="{B6F0A68A-29D3-4EE6-8FA8-383C5D37154F}"/>
          </ac:cxnSpMkLst>
        </pc:cxnChg>
        <pc:cxnChg chg="add mod">
          <ac:chgData name="Gabriel Desmettre" userId="819f5044-2b2f-4766-8db1-15c2a9ce0a31" providerId="ADAL" clId="{114BF580-ECBA-4CAC-9330-BA9CB2C5EA42}" dt="2021-12-16T13:44:23.588" v="2899" actId="1076"/>
          <ac:cxnSpMkLst>
            <pc:docMk/>
            <pc:sldMk cId="1720131818" sldId="273"/>
            <ac:cxnSpMk id="38" creationId="{1D042820-8BD9-48EE-923E-53F8351C2331}"/>
          </ac:cxnSpMkLst>
        </pc:cxnChg>
      </pc:sldChg>
      <pc:sldChg chg="del">
        <pc:chgData name="Gabriel Desmettre" userId="819f5044-2b2f-4766-8db1-15c2a9ce0a31" providerId="ADAL" clId="{114BF580-ECBA-4CAC-9330-BA9CB2C5EA42}" dt="2021-12-16T13:52:49.377" v="3259" actId="47"/>
        <pc:sldMkLst>
          <pc:docMk/>
          <pc:sldMk cId="1570284745" sldId="274"/>
        </pc:sldMkLst>
      </pc:sldChg>
      <pc:sldChg chg="modSp mod ord">
        <pc:chgData name="Gabriel Desmettre" userId="819f5044-2b2f-4766-8db1-15c2a9ce0a31" providerId="ADAL" clId="{114BF580-ECBA-4CAC-9330-BA9CB2C5EA42}" dt="2021-12-08T10:11:11.137" v="605" actId="1076"/>
        <pc:sldMkLst>
          <pc:docMk/>
          <pc:sldMk cId="995730748" sldId="275"/>
        </pc:sldMkLst>
        <pc:spChg chg="mod">
          <ac:chgData name="Gabriel Desmettre" userId="819f5044-2b2f-4766-8db1-15c2a9ce0a31" providerId="ADAL" clId="{114BF580-ECBA-4CAC-9330-BA9CB2C5EA42}" dt="2021-12-07T11:55:05.586" v="110" actId="20577"/>
          <ac:spMkLst>
            <pc:docMk/>
            <pc:sldMk cId="995730748" sldId="275"/>
            <ac:spMk id="2" creationId="{9E3EE4EA-FD5B-4C10-84C1-78AE566F0A7C}"/>
          </ac:spMkLst>
        </pc:spChg>
        <pc:spChg chg="mod">
          <ac:chgData name="Gabriel Desmettre" userId="819f5044-2b2f-4766-8db1-15c2a9ce0a31" providerId="ADAL" clId="{114BF580-ECBA-4CAC-9330-BA9CB2C5EA42}" dt="2021-12-08T10:11:11.137" v="605" actId="1076"/>
          <ac:spMkLst>
            <pc:docMk/>
            <pc:sldMk cId="995730748" sldId="275"/>
            <ac:spMk id="18" creationId="{B197BD87-4798-401C-B079-F5B1AC36BED2}"/>
          </ac:spMkLst>
        </pc:spChg>
      </pc:sldChg>
      <pc:sldChg chg="addSp delSp modSp mod ord">
        <pc:chgData name="Gabriel Desmettre" userId="819f5044-2b2f-4766-8db1-15c2a9ce0a31" providerId="ADAL" clId="{114BF580-ECBA-4CAC-9330-BA9CB2C5EA42}" dt="2021-12-16T13:48:04.520" v="2961" actId="20577"/>
        <pc:sldMkLst>
          <pc:docMk/>
          <pc:sldMk cId="66457982" sldId="277"/>
        </pc:sldMkLst>
        <pc:spChg chg="mod">
          <ac:chgData name="Gabriel Desmettre" userId="819f5044-2b2f-4766-8db1-15c2a9ce0a31" providerId="ADAL" clId="{114BF580-ECBA-4CAC-9330-BA9CB2C5EA42}" dt="2021-12-16T13:48:04.520" v="2961" actId="20577"/>
          <ac:spMkLst>
            <pc:docMk/>
            <pc:sldMk cId="66457982" sldId="277"/>
            <ac:spMk id="2" creationId="{34752D25-30D4-44B7-8713-77B7FFCF4C4E}"/>
          </ac:spMkLst>
        </pc:spChg>
        <pc:spChg chg="add mod">
          <ac:chgData name="Gabriel Desmettre" userId="819f5044-2b2f-4766-8db1-15c2a9ce0a31" providerId="ADAL" clId="{114BF580-ECBA-4CAC-9330-BA9CB2C5EA42}" dt="2021-12-16T13:32:57.080" v="2763" actId="20577"/>
          <ac:spMkLst>
            <pc:docMk/>
            <pc:sldMk cId="66457982" sldId="277"/>
            <ac:spMk id="5" creationId="{81C3B06B-867D-47A9-BA69-93B717412D5D}"/>
          </ac:spMkLst>
        </pc:spChg>
        <pc:spChg chg="del">
          <ac:chgData name="Gabriel Desmettre" userId="819f5044-2b2f-4766-8db1-15c2a9ce0a31" providerId="ADAL" clId="{114BF580-ECBA-4CAC-9330-BA9CB2C5EA42}" dt="2021-12-07T15:53:20.290" v="498" actId="478"/>
          <ac:spMkLst>
            <pc:docMk/>
            <pc:sldMk cId="66457982" sldId="277"/>
            <ac:spMk id="5" creationId="{F6184B33-46A1-4B77-A941-F1297BA9C629}"/>
          </ac:spMkLst>
        </pc:spChg>
        <pc:spChg chg="add mod">
          <ac:chgData name="Gabriel Desmettre" userId="819f5044-2b2f-4766-8db1-15c2a9ce0a31" providerId="ADAL" clId="{114BF580-ECBA-4CAC-9330-BA9CB2C5EA42}" dt="2021-12-16T13:30:16.916" v="2594" actId="1036"/>
          <ac:spMkLst>
            <pc:docMk/>
            <pc:sldMk cId="66457982" sldId="277"/>
            <ac:spMk id="6" creationId="{209CFBB7-947A-4A2D-AC83-D185D8633DA1}"/>
          </ac:spMkLst>
        </pc:spChg>
        <pc:graphicFrameChg chg="mod modGraphic">
          <ac:chgData name="Gabriel Desmettre" userId="819f5044-2b2f-4766-8db1-15c2a9ce0a31" providerId="ADAL" clId="{114BF580-ECBA-4CAC-9330-BA9CB2C5EA42}" dt="2021-12-16T13:29:48.347" v="2586" actId="20577"/>
          <ac:graphicFrameMkLst>
            <pc:docMk/>
            <pc:sldMk cId="66457982" sldId="277"/>
            <ac:graphicFrameMk id="4" creationId="{4D400750-0B4F-4919-B011-2BF1E38E7FA7}"/>
          </ac:graphicFrameMkLst>
        </pc:graphicFrameChg>
      </pc:sldChg>
      <pc:sldChg chg="modSp mod">
        <pc:chgData name="Gabriel Desmettre" userId="819f5044-2b2f-4766-8db1-15c2a9ce0a31" providerId="ADAL" clId="{114BF580-ECBA-4CAC-9330-BA9CB2C5EA42}" dt="2021-12-07T15:47:21.327" v="496" actId="20577"/>
        <pc:sldMkLst>
          <pc:docMk/>
          <pc:sldMk cId="3751166290" sldId="278"/>
        </pc:sldMkLst>
        <pc:spChg chg="mod">
          <ac:chgData name="Gabriel Desmettre" userId="819f5044-2b2f-4766-8db1-15c2a9ce0a31" providerId="ADAL" clId="{114BF580-ECBA-4CAC-9330-BA9CB2C5EA42}" dt="2021-12-07T15:47:21.327" v="496" actId="20577"/>
          <ac:spMkLst>
            <pc:docMk/>
            <pc:sldMk cId="3751166290" sldId="278"/>
            <ac:spMk id="34" creationId="{404057C6-16AD-48A8-91B2-DCA3656A4658}"/>
          </ac:spMkLst>
        </pc:spChg>
      </pc:sldChg>
      <pc:sldChg chg="del">
        <pc:chgData name="Gabriel Desmettre" userId="819f5044-2b2f-4766-8db1-15c2a9ce0a31" providerId="ADAL" clId="{114BF580-ECBA-4CAC-9330-BA9CB2C5EA42}" dt="2021-12-07T11:50:16.486" v="77" actId="47"/>
        <pc:sldMkLst>
          <pc:docMk/>
          <pc:sldMk cId="218255720" sldId="279"/>
        </pc:sldMkLst>
      </pc:sldChg>
      <pc:sldChg chg="del">
        <pc:chgData name="Gabriel Desmettre" userId="819f5044-2b2f-4766-8db1-15c2a9ce0a31" providerId="ADAL" clId="{114BF580-ECBA-4CAC-9330-BA9CB2C5EA42}" dt="2021-12-07T11:50:16.486" v="77" actId="47"/>
        <pc:sldMkLst>
          <pc:docMk/>
          <pc:sldMk cId="3363571418" sldId="280"/>
        </pc:sldMkLst>
      </pc:sldChg>
      <pc:sldChg chg="del">
        <pc:chgData name="Gabriel Desmettre" userId="819f5044-2b2f-4766-8db1-15c2a9ce0a31" providerId="ADAL" clId="{114BF580-ECBA-4CAC-9330-BA9CB2C5EA42}" dt="2021-12-07T11:50:16.486" v="77" actId="47"/>
        <pc:sldMkLst>
          <pc:docMk/>
          <pc:sldMk cId="2844238118" sldId="281"/>
        </pc:sldMkLst>
      </pc:sldChg>
      <pc:sldChg chg="del">
        <pc:chgData name="Gabriel Desmettre" userId="819f5044-2b2f-4766-8db1-15c2a9ce0a31" providerId="ADAL" clId="{114BF580-ECBA-4CAC-9330-BA9CB2C5EA42}" dt="2021-12-07T11:50:16.486" v="77" actId="47"/>
        <pc:sldMkLst>
          <pc:docMk/>
          <pc:sldMk cId="2739656140" sldId="282"/>
        </pc:sldMkLst>
      </pc:sldChg>
      <pc:sldChg chg="addSp delSp modSp mod ord">
        <pc:chgData name="Gabriel Desmettre" userId="819f5044-2b2f-4766-8db1-15c2a9ce0a31" providerId="ADAL" clId="{114BF580-ECBA-4CAC-9330-BA9CB2C5EA42}" dt="2021-12-16T13:39:28.396" v="2808" actId="21"/>
        <pc:sldMkLst>
          <pc:docMk/>
          <pc:sldMk cId="4227397882" sldId="284"/>
        </pc:sldMkLst>
        <pc:spChg chg="del mod">
          <ac:chgData name="Gabriel Desmettre" userId="819f5044-2b2f-4766-8db1-15c2a9ce0a31" providerId="ADAL" clId="{114BF580-ECBA-4CAC-9330-BA9CB2C5EA42}" dt="2021-12-07T15:55:08.260" v="539" actId="478"/>
          <ac:spMkLst>
            <pc:docMk/>
            <pc:sldMk cId="4227397882" sldId="284"/>
            <ac:spMk id="2" creationId="{99C01B23-60C5-4BDD-96BB-69260CD90DEF}"/>
          </ac:spMkLst>
        </pc:spChg>
        <pc:spChg chg="add mod">
          <ac:chgData name="Gabriel Desmettre" userId="819f5044-2b2f-4766-8db1-15c2a9ce0a31" providerId="ADAL" clId="{114BF580-ECBA-4CAC-9330-BA9CB2C5EA42}" dt="2021-12-10T11:49:53.643" v="2198" actId="14100"/>
          <ac:spMkLst>
            <pc:docMk/>
            <pc:sldMk cId="4227397882" sldId="284"/>
            <ac:spMk id="3" creationId="{314BC347-A102-48E9-979A-51CB846C3384}"/>
          </ac:spMkLst>
        </pc:spChg>
        <pc:spChg chg="add mod">
          <ac:chgData name="Gabriel Desmettre" userId="819f5044-2b2f-4766-8db1-15c2a9ce0a31" providerId="ADAL" clId="{114BF580-ECBA-4CAC-9330-BA9CB2C5EA42}" dt="2021-12-07T15:55:05.952" v="538"/>
          <ac:spMkLst>
            <pc:docMk/>
            <pc:sldMk cId="4227397882" sldId="284"/>
            <ac:spMk id="4" creationId="{394FE928-106D-40B2-B52C-1426BFFFA455}"/>
          </ac:spMkLst>
        </pc:spChg>
        <pc:spChg chg="add del mod">
          <ac:chgData name="Gabriel Desmettre" userId="819f5044-2b2f-4766-8db1-15c2a9ce0a31" providerId="ADAL" clId="{114BF580-ECBA-4CAC-9330-BA9CB2C5EA42}" dt="2021-12-07T15:55:09.933" v="540" actId="478"/>
          <ac:spMkLst>
            <pc:docMk/>
            <pc:sldMk cId="4227397882" sldId="284"/>
            <ac:spMk id="6" creationId="{6D63A24B-6579-4118-94A3-5A5865FBF545}"/>
          </ac:spMkLst>
        </pc:spChg>
        <pc:spChg chg="add mod">
          <ac:chgData name="Gabriel Desmettre" userId="819f5044-2b2f-4766-8db1-15c2a9ce0a31" providerId="ADAL" clId="{114BF580-ECBA-4CAC-9330-BA9CB2C5EA42}" dt="2021-12-10T11:50:46.558" v="2206" actId="14100"/>
          <ac:spMkLst>
            <pc:docMk/>
            <pc:sldMk cId="4227397882" sldId="284"/>
            <ac:spMk id="8" creationId="{16644995-BFB6-475D-A43C-39B631144B04}"/>
          </ac:spMkLst>
        </pc:spChg>
        <pc:spChg chg="add mod">
          <ac:chgData name="Gabriel Desmettre" userId="819f5044-2b2f-4766-8db1-15c2a9ce0a31" providerId="ADAL" clId="{114BF580-ECBA-4CAC-9330-BA9CB2C5EA42}" dt="2021-12-10T11:51:55.064" v="2363" actId="14100"/>
          <ac:spMkLst>
            <pc:docMk/>
            <pc:sldMk cId="4227397882" sldId="284"/>
            <ac:spMk id="10" creationId="{D10844B9-2A7B-4C4B-BE59-409199A006B5}"/>
          </ac:spMkLst>
        </pc:spChg>
        <pc:spChg chg="add del mod">
          <ac:chgData name="Gabriel Desmettre" userId="819f5044-2b2f-4766-8db1-15c2a9ce0a31" providerId="ADAL" clId="{114BF580-ECBA-4CAC-9330-BA9CB2C5EA42}" dt="2021-12-16T13:39:28.396" v="2808" actId="21"/>
          <ac:spMkLst>
            <pc:docMk/>
            <pc:sldMk cId="4227397882" sldId="284"/>
            <ac:spMk id="11" creationId="{2C3D96F3-3E78-451F-A673-FC567325B7CB}"/>
          </ac:spMkLst>
        </pc:spChg>
        <pc:picChg chg="add mod">
          <ac:chgData name="Gabriel Desmettre" userId="819f5044-2b2f-4766-8db1-15c2a9ce0a31" providerId="ADAL" clId="{114BF580-ECBA-4CAC-9330-BA9CB2C5EA42}" dt="2021-12-10T11:49:47.420" v="2192" actId="1076"/>
          <ac:picMkLst>
            <pc:docMk/>
            <pc:sldMk cId="4227397882" sldId="284"/>
            <ac:picMk id="5" creationId="{13D30E78-8058-4F2F-9B18-C062C29F7C08}"/>
          </ac:picMkLst>
        </pc:picChg>
        <pc:picChg chg="add mod modCrop">
          <ac:chgData name="Gabriel Desmettre" userId="819f5044-2b2f-4766-8db1-15c2a9ce0a31" providerId="ADAL" clId="{114BF580-ECBA-4CAC-9330-BA9CB2C5EA42}" dt="2021-12-10T11:50:31.160" v="2202" actId="14100"/>
          <ac:picMkLst>
            <pc:docMk/>
            <pc:sldMk cId="4227397882" sldId="284"/>
            <ac:picMk id="7" creationId="{721370E8-B7D5-444A-9443-0B42806CE12F}"/>
          </ac:picMkLst>
        </pc:picChg>
        <pc:cxnChg chg="add mod">
          <ac:chgData name="Gabriel Desmettre" userId="819f5044-2b2f-4766-8db1-15c2a9ce0a31" providerId="ADAL" clId="{114BF580-ECBA-4CAC-9330-BA9CB2C5EA42}" dt="2021-12-10T11:51:02.539" v="2208" actId="1076"/>
          <ac:cxnSpMkLst>
            <pc:docMk/>
            <pc:sldMk cId="4227397882" sldId="284"/>
            <ac:cxnSpMk id="9" creationId="{86510102-CDD7-4071-B626-367E373213DF}"/>
          </ac:cxnSpMkLst>
        </pc:cxnChg>
      </pc:sldChg>
      <pc:sldChg chg="addSp delSp modSp mod">
        <pc:chgData name="Gabriel Desmettre" userId="819f5044-2b2f-4766-8db1-15c2a9ce0a31" providerId="ADAL" clId="{114BF580-ECBA-4CAC-9330-BA9CB2C5EA42}" dt="2021-12-09T08:29:01.612" v="2150" actId="404"/>
        <pc:sldMkLst>
          <pc:docMk/>
          <pc:sldMk cId="1401971244" sldId="287"/>
        </pc:sldMkLst>
        <pc:spChg chg="mod">
          <ac:chgData name="Gabriel Desmettre" userId="819f5044-2b2f-4766-8db1-15c2a9ce0a31" providerId="ADAL" clId="{114BF580-ECBA-4CAC-9330-BA9CB2C5EA42}" dt="2021-12-07T12:00:45.227" v="456" actId="164"/>
          <ac:spMkLst>
            <pc:docMk/>
            <pc:sldMk cId="1401971244" sldId="287"/>
            <ac:spMk id="2" creationId="{C36D6892-E9D3-499D-881C-B09475C21BE1}"/>
          </ac:spMkLst>
        </pc:spChg>
        <pc:spChg chg="del">
          <ac:chgData name="Gabriel Desmettre" userId="819f5044-2b2f-4766-8db1-15c2a9ce0a31" providerId="ADAL" clId="{114BF580-ECBA-4CAC-9330-BA9CB2C5EA42}" dt="2021-12-07T12:00:21.135" v="415" actId="478"/>
          <ac:spMkLst>
            <pc:docMk/>
            <pc:sldMk cId="1401971244" sldId="287"/>
            <ac:spMk id="4" creationId="{0DF125C6-B0E7-4E0C-9232-0906BD80D5A2}"/>
          </ac:spMkLst>
        </pc:spChg>
        <pc:spChg chg="add del mod">
          <ac:chgData name="Gabriel Desmettre" userId="819f5044-2b2f-4766-8db1-15c2a9ce0a31" providerId="ADAL" clId="{114BF580-ECBA-4CAC-9330-BA9CB2C5EA42}" dt="2021-12-07T12:01:44.907" v="463" actId="478"/>
          <ac:spMkLst>
            <pc:docMk/>
            <pc:sldMk cId="1401971244" sldId="287"/>
            <ac:spMk id="5" creationId="{541B10AA-EDD6-4759-A091-560A56F67E72}"/>
          </ac:spMkLst>
        </pc:spChg>
        <pc:spChg chg="add mod">
          <ac:chgData name="Gabriel Desmettre" userId="819f5044-2b2f-4766-8db1-15c2a9ce0a31" providerId="ADAL" clId="{114BF580-ECBA-4CAC-9330-BA9CB2C5EA42}" dt="2021-12-07T12:02:01.512" v="464" actId="1076"/>
          <ac:spMkLst>
            <pc:docMk/>
            <pc:sldMk cId="1401971244" sldId="287"/>
            <ac:spMk id="14" creationId="{0DCA4BA7-A1D3-4C84-81C8-772897EF007D}"/>
          </ac:spMkLst>
        </pc:spChg>
        <pc:spChg chg="add mod">
          <ac:chgData name="Gabriel Desmettre" userId="819f5044-2b2f-4766-8db1-15c2a9ce0a31" providerId="ADAL" clId="{114BF580-ECBA-4CAC-9330-BA9CB2C5EA42}" dt="2021-12-07T12:02:12.915" v="478" actId="20577"/>
          <ac:spMkLst>
            <pc:docMk/>
            <pc:sldMk cId="1401971244" sldId="287"/>
            <ac:spMk id="15" creationId="{75ACD5FB-3B64-4111-81EC-AEF70B294E79}"/>
          </ac:spMkLst>
        </pc:spChg>
        <pc:spChg chg="mod ord">
          <ac:chgData name="Gabriel Desmettre" userId="819f5044-2b2f-4766-8db1-15c2a9ce0a31" providerId="ADAL" clId="{114BF580-ECBA-4CAC-9330-BA9CB2C5EA42}" dt="2021-12-08T10:14:45.064" v="629" actId="166"/>
          <ac:spMkLst>
            <pc:docMk/>
            <pc:sldMk cId="1401971244" sldId="287"/>
            <ac:spMk id="18" creationId="{FEFBB7A4-B43F-4FF7-A6FE-E0C460F94F19}"/>
          </ac:spMkLst>
        </pc:spChg>
        <pc:spChg chg="mod">
          <ac:chgData name="Gabriel Desmettre" userId="819f5044-2b2f-4766-8db1-15c2a9ce0a31" providerId="ADAL" clId="{114BF580-ECBA-4CAC-9330-BA9CB2C5EA42}" dt="2021-12-09T08:29:01.612" v="2150" actId="404"/>
          <ac:spMkLst>
            <pc:docMk/>
            <pc:sldMk cId="1401971244" sldId="287"/>
            <ac:spMk id="21" creationId="{E5146FA5-48E4-40E9-BADC-71B555A5E17C}"/>
          </ac:spMkLst>
        </pc:spChg>
        <pc:grpChg chg="add mod">
          <ac:chgData name="Gabriel Desmettre" userId="819f5044-2b2f-4766-8db1-15c2a9ce0a31" providerId="ADAL" clId="{114BF580-ECBA-4CAC-9330-BA9CB2C5EA42}" dt="2021-12-08T10:14:48.082" v="630" actId="1076"/>
          <ac:grpSpMkLst>
            <pc:docMk/>
            <pc:sldMk cId="1401971244" sldId="287"/>
            <ac:grpSpMk id="6" creationId="{6F773E6F-871D-40B2-A768-2288752B6EF9}"/>
          </ac:grpSpMkLst>
        </pc:grpChg>
        <pc:picChg chg="mod">
          <ac:chgData name="Gabriel Desmettre" userId="819f5044-2b2f-4766-8db1-15c2a9ce0a31" providerId="ADAL" clId="{114BF580-ECBA-4CAC-9330-BA9CB2C5EA42}" dt="2021-12-07T12:00:26.516" v="417" actId="1076"/>
          <ac:picMkLst>
            <pc:docMk/>
            <pc:sldMk cId="1401971244" sldId="287"/>
            <ac:picMk id="8" creationId="{157A7109-5840-4C01-BFE9-C5A753EFA9B6}"/>
          </ac:picMkLst>
        </pc:picChg>
        <pc:picChg chg="mod">
          <ac:chgData name="Gabriel Desmettre" userId="819f5044-2b2f-4766-8db1-15c2a9ce0a31" providerId="ADAL" clId="{114BF580-ECBA-4CAC-9330-BA9CB2C5EA42}" dt="2021-12-07T12:00:45.227" v="456" actId="164"/>
          <ac:picMkLst>
            <pc:docMk/>
            <pc:sldMk cId="1401971244" sldId="287"/>
            <ac:picMk id="10" creationId="{73E6F980-786E-462E-82DF-27EA63768D1A}"/>
          </ac:picMkLst>
        </pc:picChg>
        <pc:cxnChg chg="mod ord">
          <ac:chgData name="Gabriel Desmettre" userId="819f5044-2b2f-4766-8db1-15c2a9ce0a31" providerId="ADAL" clId="{114BF580-ECBA-4CAC-9330-BA9CB2C5EA42}" dt="2021-12-08T10:14:35.732" v="627" actId="166"/>
          <ac:cxnSpMkLst>
            <pc:docMk/>
            <pc:sldMk cId="1401971244" sldId="287"/>
            <ac:cxnSpMk id="17" creationId="{221EE342-44B6-494B-B025-50186352CEEC}"/>
          </ac:cxnSpMkLst>
        </pc:cxnChg>
      </pc:sldChg>
      <pc:sldChg chg="addSp modSp mod">
        <pc:chgData name="Gabriel Desmettre" userId="819f5044-2b2f-4766-8db1-15c2a9ce0a31" providerId="ADAL" clId="{114BF580-ECBA-4CAC-9330-BA9CB2C5EA42}" dt="2021-12-08T17:17:24.275" v="1149" actId="571"/>
        <pc:sldMkLst>
          <pc:docMk/>
          <pc:sldMk cId="373092072" sldId="289"/>
        </pc:sldMkLst>
        <pc:spChg chg="add mod">
          <ac:chgData name="Gabriel Desmettre" userId="819f5044-2b2f-4766-8db1-15c2a9ce0a31" providerId="ADAL" clId="{114BF580-ECBA-4CAC-9330-BA9CB2C5EA42}" dt="2021-12-08T17:17:24.275" v="1149" actId="571"/>
          <ac:spMkLst>
            <pc:docMk/>
            <pc:sldMk cId="373092072" sldId="289"/>
            <ac:spMk id="30" creationId="{A9196C4C-23AC-4B92-9841-A0DFE6826A98}"/>
          </ac:spMkLst>
        </pc:spChg>
        <pc:spChg chg="mod">
          <ac:chgData name="Gabriel Desmettre" userId="819f5044-2b2f-4766-8db1-15c2a9ce0a31" providerId="ADAL" clId="{114BF580-ECBA-4CAC-9330-BA9CB2C5EA42}" dt="2021-12-07T12:00:05.625" v="409" actId="20577"/>
          <ac:spMkLst>
            <pc:docMk/>
            <pc:sldMk cId="373092072" sldId="289"/>
            <ac:spMk id="35" creationId="{F251FD05-2C84-47DE-B52D-2C132982782D}"/>
          </ac:spMkLst>
        </pc:spChg>
        <pc:cxnChg chg="add mod">
          <ac:chgData name="Gabriel Desmettre" userId="819f5044-2b2f-4766-8db1-15c2a9ce0a31" providerId="ADAL" clId="{114BF580-ECBA-4CAC-9330-BA9CB2C5EA42}" dt="2021-12-08T17:17:24.275" v="1149" actId="571"/>
          <ac:cxnSpMkLst>
            <pc:docMk/>
            <pc:sldMk cId="373092072" sldId="289"/>
            <ac:cxnSpMk id="36" creationId="{6B4D60FF-C975-40C6-ADE6-660371566E5F}"/>
          </ac:cxnSpMkLst>
        </pc:cxnChg>
      </pc:sldChg>
      <pc:sldChg chg="addSp delSp modSp mod">
        <pc:chgData name="Gabriel Desmettre" userId="819f5044-2b2f-4766-8db1-15c2a9ce0a31" providerId="ADAL" clId="{114BF580-ECBA-4CAC-9330-BA9CB2C5EA42}" dt="2021-12-09T08:28:50.933" v="2147" actId="403"/>
        <pc:sldMkLst>
          <pc:docMk/>
          <pc:sldMk cId="325017574" sldId="290"/>
        </pc:sldMkLst>
        <pc:spChg chg="del">
          <ac:chgData name="Gabriel Desmettre" userId="819f5044-2b2f-4766-8db1-15c2a9ce0a31" providerId="ADAL" clId="{114BF580-ECBA-4CAC-9330-BA9CB2C5EA42}" dt="2021-12-07T12:00:13.115" v="410" actId="478"/>
          <ac:spMkLst>
            <pc:docMk/>
            <pc:sldMk cId="325017574" sldId="290"/>
            <ac:spMk id="4" creationId="{0DF125C6-B0E7-4E0C-9232-0906BD80D5A2}"/>
          </ac:spMkLst>
        </pc:spChg>
        <pc:spChg chg="add del mod">
          <ac:chgData name="Gabriel Desmettre" userId="819f5044-2b2f-4766-8db1-15c2a9ce0a31" providerId="ADAL" clId="{114BF580-ECBA-4CAC-9330-BA9CB2C5EA42}" dt="2021-12-07T12:00:17.255" v="413" actId="478"/>
          <ac:spMkLst>
            <pc:docMk/>
            <pc:sldMk cId="325017574" sldId="290"/>
            <ac:spMk id="5" creationId="{A6A1BC28-E6FB-443E-BA42-5C986D3F0240}"/>
          </ac:spMkLst>
        </pc:spChg>
        <pc:spChg chg="add del mod">
          <ac:chgData name="Gabriel Desmettre" userId="819f5044-2b2f-4766-8db1-15c2a9ce0a31" providerId="ADAL" clId="{114BF580-ECBA-4CAC-9330-BA9CB2C5EA42}" dt="2021-12-07T12:00:15.567" v="412"/>
          <ac:spMkLst>
            <pc:docMk/>
            <pc:sldMk cId="325017574" sldId="290"/>
            <ac:spMk id="23" creationId="{D5603CC5-118E-4657-B57C-1AAAA637365B}"/>
          </ac:spMkLst>
        </pc:spChg>
        <pc:spChg chg="add del mod">
          <ac:chgData name="Gabriel Desmettre" userId="819f5044-2b2f-4766-8db1-15c2a9ce0a31" providerId="ADAL" clId="{114BF580-ECBA-4CAC-9330-BA9CB2C5EA42}" dt="2021-12-07T12:00:15.567" v="412"/>
          <ac:spMkLst>
            <pc:docMk/>
            <pc:sldMk cId="325017574" sldId="290"/>
            <ac:spMk id="24" creationId="{FC2B4D0A-F9D5-4D06-B320-47B56160004F}"/>
          </ac:spMkLst>
        </pc:spChg>
        <pc:spChg chg="add mod">
          <ac:chgData name="Gabriel Desmettre" userId="819f5044-2b2f-4766-8db1-15c2a9ce0a31" providerId="ADAL" clId="{114BF580-ECBA-4CAC-9330-BA9CB2C5EA42}" dt="2021-12-07T12:00:17.662" v="414"/>
          <ac:spMkLst>
            <pc:docMk/>
            <pc:sldMk cId="325017574" sldId="290"/>
            <ac:spMk id="25" creationId="{F3D4DE1A-DB6C-41A0-90F0-1B09B81FEE46}"/>
          </ac:spMkLst>
        </pc:spChg>
        <pc:spChg chg="add mod">
          <ac:chgData name="Gabriel Desmettre" userId="819f5044-2b2f-4766-8db1-15c2a9ce0a31" providerId="ADAL" clId="{114BF580-ECBA-4CAC-9330-BA9CB2C5EA42}" dt="2021-12-08T10:28:44.767" v="695" actId="14100"/>
          <ac:spMkLst>
            <pc:docMk/>
            <pc:sldMk cId="325017574" sldId="290"/>
            <ac:spMk id="28" creationId="{3D0E17DF-714A-46DA-8AC3-CE2C2AD6C26A}"/>
          </ac:spMkLst>
        </pc:spChg>
        <pc:spChg chg="mod">
          <ac:chgData name="Gabriel Desmettre" userId="819f5044-2b2f-4766-8db1-15c2a9ce0a31" providerId="ADAL" clId="{114BF580-ECBA-4CAC-9330-BA9CB2C5EA42}" dt="2021-12-09T08:28:50.933" v="2147" actId="403"/>
          <ac:spMkLst>
            <pc:docMk/>
            <pc:sldMk cId="325017574" sldId="290"/>
            <ac:spMk id="39" creationId="{8594081C-428B-4EB5-8A15-D3A0262A672D}"/>
          </ac:spMkLst>
        </pc:spChg>
        <pc:spChg chg="mod">
          <ac:chgData name="Gabriel Desmettre" userId="819f5044-2b2f-4766-8db1-15c2a9ce0a31" providerId="ADAL" clId="{114BF580-ECBA-4CAC-9330-BA9CB2C5EA42}" dt="2021-12-09T08:28:50.933" v="2147" actId="403"/>
          <ac:spMkLst>
            <pc:docMk/>
            <pc:sldMk cId="325017574" sldId="290"/>
            <ac:spMk id="40" creationId="{F3C68A97-D80A-4527-935C-FE5D079D6E64}"/>
          </ac:spMkLst>
        </pc:spChg>
        <pc:spChg chg="mod">
          <ac:chgData name="Gabriel Desmettre" userId="819f5044-2b2f-4766-8db1-15c2a9ce0a31" providerId="ADAL" clId="{114BF580-ECBA-4CAC-9330-BA9CB2C5EA42}" dt="2021-12-09T08:27:14.145" v="2005" actId="12788"/>
          <ac:spMkLst>
            <pc:docMk/>
            <pc:sldMk cId="325017574" sldId="290"/>
            <ac:spMk id="41" creationId="{79F8F78D-8C7F-48C8-AAFA-2F285B40B0E1}"/>
          </ac:spMkLst>
        </pc:spChg>
        <pc:spChg chg="mod">
          <ac:chgData name="Gabriel Desmettre" userId="819f5044-2b2f-4766-8db1-15c2a9ce0a31" providerId="ADAL" clId="{114BF580-ECBA-4CAC-9330-BA9CB2C5EA42}" dt="2021-12-09T08:27:14.145" v="2005" actId="12788"/>
          <ac:spMkLst>
            <pc:docMk/>
            <pc:sldMk cId="325017574" sldId="290"/>
            <ac:spMk id="42" creationId="{405489CC-707E-44EC-B699-A4AF579C9CC7}"/>
          </ac:spMkLst>
        </pc:spChg>
        <pc:spChg chg="mod">
          <ac:chgData name="Gabriel Desmettre" userId="819f5044-2b2f-4766-8db1-15c2a9ce0a31" providerId="ADAL" clId="{114BF580-ECBA-4CAC-9330-BA9CB2C5EA42}" dt="2021-12-09T08:27:14.145" v="2005" actId="12788"/>
          <ac:spMkLst>
            <pc:docMk/>
            <pc:sldMk cId="325017574" sldId="290"/>
            <ac:spMk id="43" creationId="{BD2B6529-A022-4131-9E50-7D51720438CC}"/>
          </ac:spMkLst>
        </pc:spChg>
      </pc:sldChg>
      <pc:sldChg chg="addSp delSp modSp add mod">
        <pc:chgData name="Gabriel Desmettre" userId="819f5044-2b2f-4766-8db1-15c2a9ce0a31" providerId="ADAL" clId="{114BF580-ECBA-4CAC-9330-BA9CB2C5EA42}" dt="2021-12-09T08:29:53.839" v="2187" actId="1076"/>
        <pc:sldMkLst>
          <pc:docMk/>
          <pc:sldMk cId="2154828961" sldId="291"/>
        </pc:sldMkLst>
        <pc:spChg chg="mod">
          <ac:chgData name="Gabriel Desmettre" userId="819f5044-2b2f-4766-8db1-15c2a9ce0a31" providerId="ADAL" clId="{114BF580-ECBA-4CAC-9330-BA9CB2C5EA42}" dt="2021-12-08T17:19:54.760" v="1228" actId="1076"/>
          <ac:spMkLst>
            <pc:docMk/>
            <pc:sldMk cId="2154828961" sldId="291"/>
            <ac:spMk id="6" creationId="{F74B440D-B47A-4BF2-A1CF-2232C2EEFDEA}"/>
          </ac:spMkLst>
        </pc:spChg>
        <pc:spChg chg="del">
          <ac:chgData name="Gabriel Desmettre" userId="819f5044-2b2f-4766-8db1-15c2a9ce0a31" providerId="ADAL" clId="{114BF580-ECBA-4CAC-9330-BA9CB2C5EA42}" dt="2021-12-08T10:27:30.179" v="655" actId="478"/>
          <ac:spMkLst>
            <pc:docMk/>
            <pc:sldMk cId="2154828961" sldId="291"/>
            <ac:spMk id="8" creationId="{D63D0B2F-D28A-47F6-BDD9-2676751E3213}"/>
          </ac:spMkLst>
        </pc:spChg>
        <pc:spChg chg="del">
          <ac:chgData name="Gabriel Desmettre" userId="819f5044-2b2f-4766-8db1-15c2a9ce0a31" providerId="ADAL" clId="{114BF580-ECBA-4CAC-9330-BA9CB2C5EA42}" dt="2021-12-08T10:27:30.179" v="655" actId="478"/>
          <ac:spMkLst>
            <pc:docMk/>
            <pc:sldMk cId="2154828961" sldId="291"/>
            <ac:spMk id="9" creationId="{2F54F633-7A08-45EB-BF5D-73E641395BDA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12" creationId="{EF164AB3-13BC-4DC0-98C6-C0EBE641B538}"/>
          </ac:spMkLst>
        </pc:spChg>
        <pc:spChg chg="del">
          <ac:chgData name="Gabriel Desmettre" userId="819f5044-2b2f-4766-8db1-15c2a9ce0a31" providerId="ADAL" clId="{114BF580-ECBA-4CAC-9330-BA9CB2C5EA42}" dt="2021-12-08T10:27:32.679" v="656" actId="478"/>
          <ac:spMkLst>
            <pc:docMk/>
            <pc:sldMk cId="2154828961" sldId="291"/>
            <ac:spMk id="13" creationId="{37141585-53C3-48DA-9D62-F74F2BCCEDA3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14" creationId="{8984E96C-65FE-4B20-AB07-83AD86CB8E2B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16" creationId="{D438E653-9AF0-4B80-93FD-F70E73CFF3F6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18" creationId="{297D71C2-FBF6-491F-BEFA-29CAA4990684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23" creationId="{38306866-378F-46FF-BF8F-DF0913C4612F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26" creationId="{30D14342-B5DE-4324-B5B1-9A5DCF6B5802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29" creationId="{091961AC-9E24-43F3-9108-63C5FD474A7C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32" creationId="{58543FF6-2AF2-4A35-8D5D-A21FAE9C4829}"/>
          </ac:spMkLst>
        </pc:spChg>
        <pc:spChg chg="del">
          <ac:chgData name="Gabriel Desmettre" userId="819f5044-2b2f-4766-8db1-15c2a9ce0a31" providerId="ADAL" clId="{114BF580-ECBA-4CAC-9330-BA9CB2C5EA42}" dt="2021-12-08T10:27:30.179" v="655" actId="478"/>
          <ac:spMkLst>
            <pc:docMk/>
            <pc:sldMk cId="2154828961" sldId="291"/>
            <ac:spMk id="34" creationId="{82A5BBF4-16B1-4AC4-9F41-E353F639AF69}"/>
          </ac:spMkLst>
        </pc:spChg>
        <pc:spChg chg="add mod">
          <ac:chgData name="Gabriel Desmettre" userId="819f5044-2b2f-4766-8db1-15c2a9ce0a31" providerId="ADAL" clId="{114BF580-ECBA-4CAC-9330-BA9CB2C5EA42}" dt="2021-12-09T08:29:38.168" v="2182" actId="1076"/>
          <ac:spMkLst>
            <pc:docMk/>
            <pc:sldMk cId="2154828961" sldId="291"/>
            <ac:spMk id="36" creationId="{FCBE2A61-70A7-4295-9361-4C9BFDDCEDAC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37" creationId="{4F50B3B6-2C7D-4B75-8015-9B3BE48CCC45}"/>
          </ac:spMkLst>
        </pc:spChg>
        <pc:spChg chg="add mod">
          <ac:chgData name="Gabriel Desmettre" userId="819f5044-2b2f-4766-8db1-15c2a9ce0a31" providerId="ADAL" clId="{114BF580-ECBA-4CAC-9330-BA9CB2C5EA42}" dt="2021-12-09T07:55:04.802" v="1597" actId="20577"/>
          <ac:spMkLst>
            <pc:docMk/>
            <pc:sldMk cId="2154828961" sldId="291"/>
            <ac:spMk id="38" creationId="{E5D566E8-2452-44BA-BB5C-738F098026A0}"/>
          </ac:spMkLst>
        </pc:spChg>
        <pc:spChg chg="mod">
          <ac:chgData name="Gabriel Desmettre" userId="819f5044-2b2f-4766-8db1-15c2a9ce0a31" providerId="ADAL" clId="{114BF580-ECBA-4CAC-9330-BA9CB2C5EA42}" dt="2021-12-08T10:27:15.349" v="646" actId="14100"/>
          <ac:spMkLst>
            <pc:docMk/>
            <pc:sldMk cId="2154828961" sldId="291"/>
            <ac:spMk id="40" creationId="{898B5833-1E56-4C9E-A928-0696BA296C46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41" creationId="{AD9627FD-BE75-4A00-B211-6FB32BD20914}"/>
          </ac:spMkLst>
        </pc:spChg>
        <pc:spChg chg="del">
          <ac:chgData name="Gabriel Desmettre" userId="819f5044-2b2f-4766-8db1-15c2a9ce0a31" providerId="ADAL" clId="{114BF580-ECBA-4CAC-9330-BA9CB2C5EA42}" dt="2021-12-08T10:27:27.472" v="654" actId="478"/>
          <ac:spMkLst>
            <pc:docMk/>
            <pc:sldMk cId="2154828961" sldId="291"/>
            <ac:spMk id="44" creationId="{EEBD2A09-8C5D-4420-B154-13190E6EE5EC}"/>
          </ac:spMkLst>
        </pc:spChg>
        <pc:spChg chg="add mod">
          <ac:chgData name="Gabriel Desmettre" userId="819f5044-2b2f-4766-8db1-15c2a9ce0a31" providerId="ADAL" clId="{114BF580-ECBA-4CAC-9330-BA9CB2C5EA42}" dt="2021-12-08T17:22:56.585" v="1400" actId="20577"/>
          <ac:spMkLst>
            <pc:docMk/>
            <pc:sldMk cId="2154828961" sldId="291"/>
            <ac:spMk id="46" creationId="{067A6679-A14B-487D-8FB2-375028BD7526}"/>
          </ac:spMkLst>
        </pc:spChg>
        <pc:spChg chg="add mod">
          <ac:chgData name="Gabriel Desmettre" userId="819f5044-2b2f-4766-8db1-15c2a9ce0a31" providerId="ADAL" clId="{114BF580-ECBA-4CAC-9330-BA9CB2C5EA42}" dt="2021-12-08T17:20:07.451" v="1233" actId="20577"/>
          <ac:spMkLst>
            <pc:docMk/>
            <pc:sldMk cId="2154828961" sldId="291"/>
            <ac:spMk id="47" creationId="{F8059DFD-AD7C-435C-A653-9FE12D50F0C6}"/>
          </ac:spMkLst>
        </pc:spChg>
        <pc:spChg chg="add mod">
          <ac:chgData name="Gabriel Desmettre" userId="819f5044-2b2f-4766-8db1-15c2a9ce0a31" providerId="ADAL" clId="{114BF580-ECBA-4CAC-9330-BA9CB2C5EA42}" dt="2021-12-08T17:24:44.623" v="1506" actId="14100"/>
          <ac:spMkLst>
            <pc:docMk/>
            <pc:sldMk cId="2154828961" sldId="291"/>
            <ac:spMk id="48" creationId="{0896ED69-295D-4008-A8F2-FC7000F1838F}"/>
          </ac:spMkLst>
        </pc:spChg>
        <pc:spChg chg="add mod">
          <ac:chgData name="Gabriel Desmettre" userId="819f5044-2b2f-4766-8db1-15c2a9ce0a31" providerId="ADAL" clId="{114BF580-ECBA-4CAC-9330-BA9CB2C5EA42}" dt="2021-12-08T17:23:28.358" v="1410" actId="20577"/>
          <ac:spMkLst>
            <pc:docMk/>
            <pc:sldMk cId="2154828961" sldId="291"/>
            <ac:spMk id="49" creationId="{F6B383FA-56F9-40C3-A5B5-E829053E78AA}"/>
          </ac:spMkLst>
        </pc:spChg>
        <pc:spChg chg="add mod">
          <ac:chgData name="Gabriel Desmettre" userId="819f5044-2b2f-4766-8db1-15c2a9ce0a31" providerId="ADAL" clId="{114BF580-ECBA-4CAC-9330-BA9CB2C5EA42}" dt="2021-12-09T07:55:01.109" v="1596" actId="14100"/>
          <ac:spMkLst>
            <pc:docMk/>
            <pc:sldMk cId="2154828961" sldId="291"/>
            <ac:spMk id="50" creationId="{CFD8AFDC-7D24-4F29-9D08-43726A3167A5}"/>
          </ac:spMkLst>
        </pc:spChg>
        <pc:picChg chg="del">
          <ac:chgData name="Gabriel Desmettre" userId="819f5044-2b2f-4766-8db1-15c2a9ce0a31" providerId="ADAL" clId="{114BF580-ECBA-4CAC-9330-BA9CB2C5EA42}" dt="2021-12-08T10:27:27.472" v="654" actId="478"/>
          <ac:picMkLst>
            <pc:docMk/>
            <pc:sldMk cId="2154828961" sldId="291"/>
            <ac:picMk id="3" creationId="{2D718229-1845-4A22-967D-CD59106DE34A}"/>
          </ac:picMkLst>
        </pc:picChg>
        <pc:picChg chg="add del mod">
          <ac:chgData name="Gabriel Desmettre" userId="819f5044-2b2f-4766-8db1-15c2a9ce0a31" providerId="ADAL" clId="{114BF580-ECBA-4CAC-9330-BA9CB2C5EA42}" dt="2021-12-08T17:16:19.173" v="1143" actId="478"/>
          <ac:picMkLst>
            <pc:docMk/>
            <pc:sldMk cId="2154828961" sldId="291"/>
            <ac:picMk id="4" creationId="{A6092E1D-9E6E-43F9-A4D1-BB74CC4834DC}"/>
          </ac:picMkLst>
        </pc:picChg>
        <pc:picChg chg="add mod">
          <ac:chgData name="Gabriel Desmettre" userId="819f5044-2b2f-4766-8db1-15c2a9ce0a31" providerId="ADAL" clId="{114BF580-ECBA-4CAC-9330-BA9CB2C5EA42}" dt="2021-12-08T17:21:23.471" v="1268" actId="1076"/>
          <ac:picMkLst>
            <pc:docMk/>
            <pc:sldMk cId="2154828961" sldId="291"/>
            <ac:picMk id="7" creationId="{5026FEA1-F079-4F0B-9DA8-D6EAA164B9CF}"/>
          </ac:picMkLst>
        </pc:picChg>
        <pc:picChg chg="del">
          <ac:chgData name="Gabriel Desmettre" userId="819f5044-2b2f-4766-8db1-15c2a9ce0a31" providerId="ADAL" clId="{114BF580-ECBA-4CAC-9330-BA9CB2C5EA42}" dt="2021-12-08T10:27:30.179" v="655" actId="478"/>
          <ac:picMkLst>
            <pc:docMk/>
            <pc:sldMk cId="2154828961" sldId="291"/>
            <ac:picMk id="11" creationId="{B5CEDFBA-5774-46A6-A0E3-A906660A51DF}"/>
          </ac:picMkLst>
        </pc:picChg>
        <pc:picChg chg="add mod">
          <ac:chgData name="Gabriel Desmettre" userId="819f5044-2b2f-4766-8db1-15c2a9ce0a31" providerId="ADAL" clId="{114BF580-ECBA-4CAC-9330-BA9CB2C5EA42}" dt="2021-12-08T17:23:04.636" v="1404" actId="1076"/>
          <ac:picMkLst>
            <pc:docMk/>
            <pc:sldMk cId="2154828961" sldId="291"/>
            <ac:picMk id="20" creationId="{9F1E044E-E65D-49A0-A613-9707350E50E6}"/>
          </ac:picMkLst>
        </pc:picChg>
        <pc:picChg chg="del">
          <ac:chgData name="Gabriel Desmettre" userId="819f5044-2b2f-4766-8db1-15c2a9ce0a31" providerId="ADAL" clId="{114BF580-ECBA-4CAC-9330-BA9CB2C5EA42}" dt="2021-12-08T10:27:27.472" v="654" actId="478"/>
          <ac:picMkLst>
            <pc:docMk/>
            <pc:sldMk cId="2154828961" sldId="291"/>
            <ac:picMk id="21" creationId="{5C0FA921-3BED-4934-9319-DFCD5A6DD165}"/>
          </ac:picMkLst>
        </pc:picChg>
        <pc:picChg chg="add mod">
          <ac:chgData name="Gabriel Desmettre" userId="819f5044-2b2f-4766-8db1-15c2a9ce0a31" providerId="ADAL" clId="{114BF580-ECBA-4CAC-9330-BA9CB2C5EA42}" dt="2021-12-09T07:57:43.104" v="1601" actId="14100"/>
          <ac:picMkLst>
            <pc:docMk/>
            <pc:sldMk cId="2154828961" sldId="291"/>
            <ac:picMk id="25" creationId="{66A25372-C899-4E8F-AC8E-284B34069A88}"/>
          </ac:picMkLst>
        </pc:picChg>
        <pc:picChg chg="del">
          <ac:chgData name="Gabriel Desmettre" userId="819f5044-2b2f-4766-8db1-15c2a9ce0a31" providerId="ADAL" clId="{114BF580-ECBA-4CAC-9330-BA9CB2C5EA42}" dt="2021-12-08T10:27:30.179" v="655" actId="478"/>
          <ac:picMkLst>
            <pc:docMk/>
            <pc:sldMk cId="2154828961" sldId="291"/>
            <ac:picMk id="27" creationId="{993B7748-33E1-4FD1-9825-C02F9836A956}"/>
          </ac:picMkLst>
        </pc:picChg>
        <pc:picChg chg="del">
          <ac:chgData name="Gabriel Desmettre" userId="819f5044-2b2f-4766-8db1-15c2a9ce0a31" providerId="ADAL" clId="{114BF580-ECBA-4CAC-9330-BA9CB2C5EA42}" dt="2021-12-08T10:27:27.472" v="654" actId="478"/>
          <ac:picMkLst>
            <pc:docMk/>
            <pc:sldMk cId="2154828961" sldId="291"/>
            <ac:picMk id="31" creationId="{7E846FF7-CE75-4120-8C40-88434DDBAB62}"/>
          </ac:picMkLst>
        </pc:picChg>
        <pc:picChg chg="add mod">
          <ac:chgData name="Gabriel Desmettre" userId="819f5044-2b2f-4766-8db1-15c2a9ce0a31" providerId="ADAL" clId="{114BF580-ECBA-4CAC-9330-BA9CB2C5EA42}" dt="2021-12-08T17:19:08.306" v="1218" actId="571"/>
          <ac:picMkLst>
            <pc:docMk/>
            <pc:sldMk cId="2154828961" sldId="291"/>
            <ac:picMk id="45" creationId="{37B10FC8-8B09-4634-9A84-EC82359EA9BA}"/>
          </ac:picMkLst>
        </pc:picChg>
        <pc:cxnChg chg="del">
          <ac:chgData name="Gabriel Desmettre" userId="819f5044-2b2f-4766-8db1-15c2a9ce0a31" providerId="ADAL" clId="{114BF580-ECBA-4CAC-9330-BA9CB2C5EA42}" dt="2021-12-08T10:27:27.472" v="654" actId="478"/>
          <ac:cxnSpMkLst>
            <pc:docMk/>
            <pc:sldMk cId="2154828961" sldId="291"/>
            <ac:cxnSpMk id="15" creationId="{EDBEA65B-CB94-4688-BE63-8D651F9E1D40}"/>
          </ac:cxnSpMkLst>
        </pc:cxnChg>
        <pc:cxnChg chg="del">
          <ac:chgData name="Gabriel Desmettre" userId="819f5044-2b2f-4766-8db1-15c2a9ce0a31" providerId="ADAL" clId="{114BF580-ECBA-4CAC-9330-BA9CB2C5EA42}" dt="2021-12-08T10:27:27.472" v="654" actId="478"/>
          <ac:cxnSpMkLst>
            <pc:docMk/>
            <pc:sldMk cId="2154828961" sldId="291"/>
            <ac:cxnSpMk id="22" creationId="{AF1F6AA6-05AB-43F3-82ED-D6DDCE9E2C19}"/>
          </ac:cxnSpMkLst>
        </pc:cxnChg>
        <pc:cxnChg chg="del">
          <ac:chgData name="Gabriel Desmettre" userId="819f5044-2b2f-4766-8db1-15c2a9ce0a31" providerId="ADAL" clId="{114BF580-ECBA-4CAC-9330-BA9CB2C5EA42}" dt="2021-12-08T10:27:27.472" v="654" actId="478"/>
          <ac:cxnSpMkLst>
            <pc:docMk/>
            <pc:sldMk cId="2154828961" sldId="291"/>
            <ac:cxnSpMk id="33" creationId="{F3F48BF3-49C6-4ADE-A223-80937C99A994}"/>
          </ac:cxnSpMkLst>
        </pc:cxnChg>
        <pc:cxnChg chg="add mod">
          <ac:chgData name="Gabriel Desmettre" userId="819f5044-2b2f-4766-8db1-15c2a9ce0a31" providerId="ADAL" clId="{114BF580-ECBA-4CAC-9330-BA9CB2C5EA42}" dt="2021-12-09T08:29:41.640" v="2183" actId="14100"/>
          <ac:cxnSpMkLst>
            <pc:docMk/>
            <pc:sldMk cId="2154828961" sldId="291"/>
            <ac:cxnSpMk id="39" creationId="{FC80D77D-3354-42DB-BDB6-3E1A466E0C6F}"/>
          </ac:cxnSpMkLst>
        </pc:cxnChg>
        <pc:cxnChg chg="del mod">
          <ac:chgData name="Gabriel Desmettre" userId="819f5044-2b2f-4766-8db1-15c2a9ce0a31" providerId="ADAL" clId="{114BF580-ECBA-4CAC-9330-BA9CB2C5EA42}" dt="2021-12-08T10:27:27.472" v="654" actId="478"/>
          <ac:cxnSpMkLst>
            <pc:docMk/>
            <pc:sldMk cId="2154828961" sldId="291"/>
            <ac:cxnSpMk id="42" creationId="{483D7A49-31E4-4862-8288-33DAAA2278BC}"/>
          </ac:cxnSpMkLst>
        </pc:cxnChg>
        <pc:cxnChg chg="add del mod">
          <ac:chgData name="Gabriel Desmettre" userId="819f5044-2b2f-4766-8db1-15c2a9ce0a31" providerId="ADAL" clId="{114BF580-ECBA-4CAC-9330-BA9CB2C5EA42}" dt="2021-12-09T08:20:35.268" v="1694" actId="21"/>
          <ac:cxnSpMkLst>
            <pc:docMk/>
            <pc:sldMk cId="2154828961" sldId="291"/>
            <ac:cxnSpMk id="51" creationId="{461EB6E1-C4A5-499D-9641-D68893003397}"/>
          </ac:cxnSpMkLst>
        </pc:cxnChg>
        <pc:cxnChg chg="add mod">
          <ac:chgData name="Gabriel Desmettre" userId="819f5044-2b2f-4766-8db1-15c2a9ce0a31" providerId="ADAL" clId="{114BF580-ECBA-4CAC-9330-BA9CB2C5EA42}" dt="2021-12-09T08:29:53.839" v="2187" actId="1076"/>
          <ac:cxnSpMkLst>
            <pc:docMk/>
            <pc:sldMk cId="2154828961" sldId="291"/>
            <ac:cxnSpMk id="52" creationId="{5766E712-85AC-48D2-AA57-9314922C1340}"/>
          </ac:cxnSpMkLst>
        </pc:cxnChg>
      </pc:sldChg>
      <pc:sldChg chg="addSp modSp add mod">
        <pc:chgData name="Gabriel Desmettre" userId="819f5044-2b2f-4766-8db1-15c2a9ce0a31" providerId="ADAL" clId="{114BF580-ECBA-4CAC-9330-BA9CB2C5EA42}" dt="2021-12-09T08:26:22.892" v="2003" actId="14100"/>
        <pc:sldMkLst>
          <pc:docMk/>
          <pc:sldMk cId="2482808073" sldId="292"/>
        </pc:sldMkLst>
        <pc:spChg chg="mod">
          <ac:chgData name="Gabriel Desmettre" userId="819f5044-2b2f-4766-8db1-15c2a9ce0a31" providerId="ADAL" clId="{114BF580-ECBA-4CAC-9330-BA9CB2C5EA42}" dt="2021-12-08T10:27:50.356" v="680" actId="20577"/>
          <ac:spMkLst>
            <pc:docMk/>
            <pc:sldMk cId="2482808073" sldId="292"/>
            <ac:spMk id="6" creationId="{F74B440D-B47A-4BF2-A1CF-2232C2EEFDEA}"/>
          </ac:spMkLst>
        </pc:spChg>
        <pc:spChg chg="add mod">
          <ac:chgData name="Gabriel Desmettre" userId="819f5044-2b2f-4766-8db1-15c2a9ce0a31" providerId="ADAL" clId="{114BF580-ECBA-4CAC-9330-BA9CB2C5EA42}" dt="2021-12-09T07:58:11.856" v="1605" actId="14100"/>
          <ac:spMkLst>
            <pc:docMk/>
            <pc:sldMk cId="2482808073" sldId="292"/>
            <ac:spMk id="8" creationId="{2E5077A3-B3E9-4462-BD14-947F99580C16}"/>
          </ac:spMkLst>
        </pc:spChg>
        <pc:spChg chg="add mod">
          <ac:chgData name="Gabriel Desmettre" userId="819f5044-2b2f-4766-8db1-15c2a9ce0a31" providerId="ADAL" clId="{114BF580-ECBA-4CAC-9330-BA9CB2C5EA42}" dt="2021-12-09T08:18:24.003" v="1641" actId="20577"/>
          <ac:spMkLst>
            <pc:docMk/>
            <pc:sldMk cId="2482808073" sldId="292"/>
            <ac:spMk id="10" creationId="{D13A3E68-6700-478E-A1AC-24F0FD8500BC}"/>
          </ac:spMkLst>
        </pc:spChg>
        <pc:spChg chg="add mod">
          <ac:chgData name="Gabriel Desmettre" userId="819f5044-2b2f-4766-8db1-15c2a9ce0a31" providerId="ADAL" clId="{114BF580-ECBA-4CAC-9330-BA9CB2C5EA42}" dt="2021-12-09T08:18:08.036" v="1612" actId="20577"/>
          <ac:spMkLst>
            <pc:docMk/>
            <pc:sldMk cId="2482808073" sldId="292"/>
            <ac:spMk id="11" creationId="{49BC2246-4257-4568-833A-C907E9B776B1}"/>
          </ac:spMkLst>
        </pc:spChg>
        <pc:spChg chg="add mod">
          <ac:chgData name="Gabriel Desmettre" userId="819f5044-2b2f-4766-8db1-15c2a9ce0a31" providerId="ADAL" clId="{114BF580-ECBA-4CAC-9330-BA9CB2C5EA42}" dt="2021-12-09T08:19:00.690" v="1673" actId="1037"/>
          <ac:spMkLst>
            <pc:docMk/>
            <pc:sldMk cId="2482808073" sldId="292"/>
            <ac:spMk id="12" creationId="{66A995A7-8DB3-4896-8CBF-86737A1D1B16}"/>
          </ac:spMkLst>
        </pc:spChg>
        <pc:spChg chg="add mod">
          <ac:chgData name="Gabriel Desmettre" userId="819f5044-2b2f-4766-8db1-15c2a9ce0a31" providerId="ADAL" clId="{114BF580-ECBA-4CAC-9330-BA9CB2C5EA42}" dt="2021-12-09T08:19:13.276" v="1675" actId="1076"/>
          <ac:spMkLst>
            <pc:docMk/>
            <pc:sldMk cId="2482808073" sldId="292"/>
            <ac:spMk id="13" creationId="{2227E2C6-6DC9-4FC4-82C7-35F21FFC2C0F}"/>
          </ac:spMkLst>
        </pc:spChg>
        <pc:spChg chg="add mod">
          <ac:chgData name="Gabriel Desmettre" userId="819f5044-2b2f-4766-8db1-15c2a9ce0a31" providerId="ADAL" clId="{114BF580-ECBA-4CAC-9330-BA9CB2C5EA42}" dt="2021-12-09T08:19:16.806" v="1679" actId="20577"/>
          <ac:spMkLst>
            <pc:docMk/>
            <pc:sldMk cId="2482808073" sldId="292"/>
            <ac:spMk id="14" creationId="{A3F52BA8-3AEF-4FB0-A7FA-A58947453B6D}"/>
          </ac:spMkLst>
        </pc:spChg>
        <pc:spChg chg="add mod">
          <ac:chgData name="Gabriel Desmettre" userId="819f5044-2b2f-4766-8db1-15c2a9ce0a31" providerId="ADAL" clId="{114BF580-ECBA-4CAC-9330-BA9CB2C5EA42}" dt="2021-12-09T08:19:45.407" v="1685" actId="14100"/>
          <ac:spMkLst>
            <pc:docMk/>
            <pc:sldMk cId="2482808073" sldId="292"/>
            <ac:spMk id="17" creationId="{1D05285B-B489-46E0-894B-3BF8BFDAD394}"/>
          </ac:spMkLst>
        </pc:spChg>
        <pc:spChg chg="add mod">
          <ac:chgData name="Gabriel Desmettre" userId="819f5044-2b2f-4766-8db1-15c2a9ce0a31" providerId="ADAL" clId="{114BF580-ECBA-4CAC-9330-BA9CB2C5EA42}" dt="2021-12-09T08:21:02.710" v="1725" actId="1036"/>
          <ac:spMkLst>
            <pc:docMk/>
            <pc:sldMk cId="2482808073" sldId="292"/>
            <ac:spMk id="20" creationId="{7B380087-AE2D-44DC-AEAA-8925B3D38B80}"/>
          </ac:spMkLst>
        </pc:spChg>
        <pc:spChg chg="add mod">
          <ac:chgData name="Gabriel Desmettre" userId="819f5044-2b2f-4766-8db1-15c2a9ce0a31" providerId="ADAL" clId="{114BF580-ECBA-4CAC-9330-BA9CB2C5EA42}" dt="2021-12-09T08:21:38.885" v="1808" actId="20577"/>
          <ac:spMkLst>
            <pc:docMk/>
            <pc:sldMk cId="2482808073" sldId="292"/>
            <ac:spMk id="23" creationId="{8E6A8F92-BAD7-47F9-BF0F-DC8D560A82C2}"/>
          </ac:spMkLst>
        </pc:spChg>
        <pc:spChg chg="add mod">
          <ac:chgData name="Gabriel Desmettre" userId="819f5044-2b2f-4766-8db1-15c2a9ce0a31" providerId="ADAL" clId="{114BF580-ECBA-4CAC-9330-BA9CB2C5EA42}" dt="2021-12-09T08:21:13.950" v="1729" actId="20577"/>
          <ac:spMkLst>
            <pc:docMk/>
            <pc:sldMk cId="2482808073" sldId="292"/>
            <ac:spMk id="24" creationId="{A4C67DB6-C595-4BA7-9483-EE2BA2EDA77D}"/>
          </ac:spMkLst>
        </pc:spChg>
        <pc:spChg chg="mod">
          <ac:chgData name="Gabriel Desmettre" userId="819f5044-2b2f-4766-8db1-15c2a9ce0a31" providerId="ADAL" clId="{114BF580-ECBA-4CAC-9330-BA9CB2C5EA42}" dt="2021-12-08T10:27:46.611" v="678" actId="20577"/>
          <ac:spMkLst>
            <pc:docMk/>
            <pc:sldMk cId="2482808073" sldId="292"/>
            <ac:spMk id="40" creationId="{898B5833-1E56-4C9E-A928-0696BA296C46}"/>
          </ac:spMkLst>
        </pc:spChg>
        <pc:picChg chg="add mod">
          <ac:chgData name="Gabriel Desmettre" userId="819f5044-2b2f-4766-8db1-15c2a9ce0a31" providerId="ADAL" clId="{114BF580-ECBA-4CAC-9330-BA9CB2C5EA42}" dt="2021-12-09T08:19:00.690" v="1673" actId="1037"/>
          <ac:picMkLst>
            <pc:docMk/>
            <pc:sldMk cId="2482808073" sldId="292"/>
            <ac:picMk id="3" creationId="{2C099F1A-8F68-4ACC-9635-C2B2062F5E83}"/>
          </ac:picMkLst>
        </pc:picChg>
        <pc:picChg chg="add mod">
          <ac:chgData name="Gabriel Desmettre" userId="819f5044-2b2f-4766-8db1-15c2a9ce0a31" providerId="ADAL" clId="{114BF580-ECBA-4CAC-9330-BA9CB2C5EA42}" dt="2021-12-09T08:19:37.564" v="1682" actId="1076"/>
          <ac:picMkLst>
            <pc:docMk/>
            <pc:sldMk cId="2482808073" sldId="292"/>
            <ac:picMk id="5" creationId="{E43B2654-A412-4000-8927-68A0C11D9249}"/>
          </ac:picMkLst>
        </pc:picChg>
        <pc:picChg chg="add mod">
          <ac:chgData name="Gabriel Desmettre" userId="819f5044-2b2f-4766-8db1-15c2a9ce0a31" providerId="ADAL" clId="{114BF580-ECBA-4CAC-9330-BA9CB2C5EA42}" dt="2021-12-09T08:18:37.967" v="1644" actId="1076"/>
          <ac:picMkLst>
            <pc:docMk/>
            <pc:sldMk cId="2482808073" sldId="292"/>
            <ac:picMk id="7" creationId="{9CCCF649-3FF6-4CF7-9E17-4EECB9623CEA}"/>
          </ac:picMkLst>
        </pc:picChg>
        <pc:picChg chg="add mod">
          <ac:chgData name="Gabriel Desmettre" userId="819f5044-2b2f-4766-8db1-15c2a9ce0a31" providerId="ADAL" clId="{114BF580-ECBA-4CAC-9330-BA9CB2C5EA42}" dt="2021-12-09T08:21:02.710" v="1725" actId="1036"/>
          <ac:picMkLst>
            <pc:docMk/>
            <pc:sldMk cId="2482808073" sldId="292"/>
            <ac:picMk id="15" creationId="{1ABF660E-5AFB-416E-B315-BF544882C4C1}"/>
          </ac:picMkLst>
        </pc:picChg>
        <pc:cxnChg chg="add mod">
          <ac:chgData name="Gabriel Desmettre" userId="819f5044-2b2f-4766-8db1-15c2a9ce0a31" providerId="ADAL" clId="{114BF580-ECBA-4CAC-9330-BA9CB2C5EA42}" dt="2021-12-09T08:21:02.710" v="1725" actId="1036"/>
          <ac:cxnSpMkLst>
            <pc:docMk/>
            <pc:sldMk cId="2482808073" sldId="292"/>
            <ac:cxnSpMk id="21" creationId="{189C3488-C480-4A3E-9540-AD0C629F1230}"/>
          </ac:cxnSpMkLst>
        </pc:cxnChg>
        <pc:cxnChg chg="add mod">
          <ac:chgData name="Gabriel Desmettre" userId="819f5044-2b2f-4766-8db1-15c2a9ce0a31" providerId="ADAL" clId="{114BF580-ECBA-4CAC-9330-BA9CB2C5EA42}" dt="2021-12-09T08:26:17.337" v="2000" actId="1076"/>
          <ac:cxnSpMkLst>
            <pc:docMk/>
            <pc:sldMk cId="2482808073" sldId="292"/>
            <ac:cxnSpMk id="25" creationId="{2AD069B2-2ECD-47BD-8BC5-607AD9268BCE}"/>
          </ac:cxnSpMkLst>
        </pc:cxnChg>
        <pc:cxnChg chg="add mod">
          <ac:chgData name="Gabriel Desmettre" userId="819f5044-2b2f-4766-8db1-15c2a9ce0a31" providerId="ADAL" clId="{114BF580-ECBA-4CAC-9330-BA9CB2C5EA42}" dt="2021-12-09T08:26:22.892" v="2003" actId="14100"/>
          <ac:cxnSpMkLst>
            <pc:docMk/>
            <pc:sldMk cId="2482808073" sldId="292"/>
            <ac:cxnSpMk id="27" creationId="{72EF4093-0BD9-4505-8636-3723DA3B72E6}"/>
          </ac:cxnSpMkLst>
        </pc:cxnChg>
      </pc:sldChg>
      <pc:sldChg chg="addSp delSp modSp add mod">
        <pc:chgData name="Gabriel Desmettre" userId="819f5044-2b2f-4766-8db1-15c2a9ce0a31" providerId="ADAL" clId="{114BF580-ECBA-4CAC-9330-BA9CB2C5EA42}" dt="2022-01-07T09:22:56.885" v="3307" actId="20577"/>
        <pc:sldMkLst>
          <pc:docMk/>
          <pc:sldMk cId="3289253470" sldId="293"/>
        </pc:sldMkLst>
        <pc:spChg chg="mod">
          <ac:chgData name="Gabriel Desmettre" userId="819f5044-2b2f-4766-8db1-15c2a9ce0a31" providerId="ADAL" clId="{114BF580-ECBA-4CAC-9330-BA9CB2C5EA42}" dt="2022-01-07T09:22:56.885" v="3307" actId="20577"/>
          <ac:spMkLst>
            <pc:docMk/>
            <pc:sldMk cId="3289253470" sldId="293"/>
            <ac:spMk id="6" creationId="{F74B440D-B47A-4BF2-A1CF-2232C2EEFDEA}"/>
          </ac:spMkLst>
        </pc:spChg>
        <pc:spChg chg="mod">
          <ac:chgData name="Gabriel Desmettre" userId="819f5044-2b2f-4766-8db1-15c2a9ce0a31" providerId="ADAL" clId="{114BF580-ECBA-4CAC-9330-BA9CB2C5EA42}" dt="2021-12-08T10:29:10.286" v="720" actId="20577"/>
          <ac:spMkLst>
            <pc:docMk/>
            <pc:sldMk cId="3289253470" sldId="293"/>
            <ac:spMk id="40" creationId="{898B5833-1E56-4C9E-A928-0696BA296C46}"/>
          </ac:spMkLst>
        </pc:spChg>
        <pc:spChg chg="del mod">
          <ac:chgData name="Gabriel Desmettre" userId="819f5044-2b2f-4766-8db1-15c2a9ce0a31" providerId="ADAL" clId="{114BF580-ECBA-4CAC-9330-BA9CB2C5EA42}" dt="2021-12-08T11:34:42.889" v="812" actId="478"/>
          <ac:spMkLst>
            <pc:docMk/>
            <pc:sldMk cId="3289253470" sldId="293"/>
            <ac:spMk id="43" creationId="{DD096E9B-08C9-4676-BD13-980E88FE093F}"/>
          </ac:spMkLst>
        </pc:spChg>
        <pc:picChg chg="add del mod">
          <ac:chgData name="Gabriel Desmettre" userId="819f5044-2b2f-4766-8db1-15c2a9ce0a31" providerId="ADAL" clId="{114BF580-ECBA-4CAC-9330-BA9CB2C5EA42}" dt="2021-12-16T13:49:11.623" v="2962" actId="478"/>
          <ac:picMkLst>
            <pc:docMk/>
            <pc:sldMk cId="3289253470" sldId="293"/>
            <ac:picMk id="3" creationId="{457428B9-5441-4792-A22D-D78E982B457A}"/>
          </ac:picMkLst>
        </pc:picChg>
      </pc:sldChg>
      <pc:sldChg chg="addSp delSp modSp new mod">
        <pc:chgData name="Gabriel Desmettre" userId="819f5044-2b2f-4766-8db1-15c2a9ce0a31" providerId="ADAL" clId="{114BF580-ECBA-4CAC-9330-BA9CB2C5EA42}" dt="2021-12-16T13:38:38.480" v="2806" actId="478"/>
        <pc:sldMkLst>
          <pc:docMk/>
          <pc:sldMk cId="946316792" sldId="294"/>
        </pc:sldMkLst>
        <pc:spChg chg="del">
          <ac:chgData name="Gabriel Desmettre" userId="819f5044-2b2f-4766-8db1-15c2a9ce0a31" providerId="ADAL" clId="{114BF580-ECBA-4CAC-9330-BA9CB2C5EA42}" dt="2021-12-10T11:52:06.095" v="2365" actId="478"/>
          <ac:spMkLst>
            <pc:docMk/>
            <pc:sldMk cId="946316792" sldId="294"/>
            <ac:spMk id="2" creationId="{BA58C0F2-D9DC-4E2E-86FB-90B83085FCB8}"/>
          </ac:spMkLst>
        </pc:spChg>
        <pc:spChg chg="del">
          <ac:chgData name="Gabriel Desmettre" userId="819f5044-2b2f-4766-8db1-15c2a9ce0a31" providerId="ADAL" clId="{114BF580-ECBA-4CAC-9330-BA9CB2C5EA42}" dt="2021-12-10T11:52:07.118" v="2366" actId="478"/>
          <ac:spMkLst>
            <pc:docMk/>
            <pc:sldMk cId="946316792" sldId="294"/>
            <ac:spMk id="3" creationId="{8EF2E721-6D0A-46F6-82CA-0A2EE4371E2B}"/>
          </ac:spMkLst>
        </pc:spChg>
        <pc:spChg chg="add mod">
          <ac:chgData name="Gabriel Desmettre" userId="819f5044-2b2f-4766-8db1-15c2a9ce0a31" providerId="ADAL" clId="{114BF580-ECBA-4CAC-9330-BA9CB2C5EA42}" dt="2021-12-16T13:38:15.396" v="2794" actId="14100"/>
          <ac:spMkLst>
            <pc:docMk/>
            <pc:sldMk cId="946316792" sldId="294"/>
            <ac:spMk id="18" creationId="{3E828EC2-E18B-4252-B2B3-9C3DB90E528D}"/>
          </ac:spMkLst>
        </pc:spChg>
        <pc:spChg chg="add mod">
          <ac:chgData name="Gabriel Desmettre" userId="819f5044-2b2f-4766-8db1-15c2a9ce0a31" providerId="ADAL" clId="{114BF580-ECBA-4CAC-9330-BA9CB2C5EA42}" dt="2021-12-16T13:38:22.858" v="2803" actId="20577"/>
          <ac:spMkLst>
            <pc:docMk/>
            <pc:sldMk cId="946316792" sldId="294"/>
            <ac:spMk id="19" creationId="{4D53FA65-51B2-421F-9C5F-C7611BD775AA}"/>
          </ac:spMkLst>
        </pc:spChg>
        <pc:spChg chg="add del mod">
          <ac:chgData name="Gabriel Desmettre" userId="819f5044-2b2f-4766-8db1-15c2a9ce0a31" providerId="ADAL" clId="{114BF580-ECBA-4CAC-9330-BA9CB2C5EA42}" dt="2021-12-16T13:38:38.480" v="2806" actId="478"/>
          <ac:spMkLst>
            <pc:docMk/>
            <pc:sldMk cId="946316792" sldId="294"/>
            <ac:spMk id="20" creationId="{F8F53536-13BF-41BE-897D-A3CE26992434}"/>
          </ac:spMkLst>
        </pc:spChg>
        <pc:picChg chg="add mod">
          <ac:chgData name="Gabriel Desmettre" userId="819f5044-2b2f-4766-8db1-15c2a9ce0a31" providerId="ADAL" clId="{114BF580-ECBA-4CAC-9330-BA9CB2C5EA42}" dt="2021-12-10T11:52:11.697" v="2367"/>
          <ac:picMkLst>
            <pc:docMk/>
            <pc:sldMk cId="946316792" sldId="294"/>
            <ac:picMk id="4" creationId="{5D875D76-BD8C-4EE7-A3D6-6BB82AB55267}"/>
          </ac:picMkLst>
        </pc:picChg>
        <pc:picChg chg="add mod modCrop">
          <ac:chgData name="Gabriel Desmettre" userId="819f5044-2b2f-4766-8db1-15c2a9ce0a31" providerId="ADAL" clId="{114BF580-ECBA-4CAC-9330-BA9CB2C5EA42}" dt="2021-12-16T13:35:34.481" v="2766" actId="732"/>
          <ac:picMkLst>
            <pc:docMk/>
            <pc:sldMk cId="946316792" sldId="294"/>
            <ac:picMk id="6" creationId="{872692A5-65A5-44E4-AB49-92132D501614}"/>
          </ac:picMkLst>
        </pc:picChg>
        <pc:cxnChg chg="add mod">
          <ac:chgData name="Gabriel Desmettre" userId="819f5044-2b2f-4766-8db1-15c2a9ce0a31" providerId="ADAL" clId="{114BF580-ECBA-4CAC-9330-BA9CB2C5EA42}" dt="2021-12-16T13:36:35.882" v="2769" actId="1076"/>
          <ac:cxnSpMkLst>
            <pc:docMk/>
            <pc:sldMk cId="946316792" sldId="294"/>
            <ac:cxnSpMk id="3" creationId="{885A210F-94A4-433E-8013-C2E3B70DC95D}"/>
          </ac:cxnSpMkLst>
        </pc:cxnChg>
        <pc:cxnChg chg="add del mod">
          <ac:chgData name="Gabriel Desmettre" userId="819f5044-2b2f-4766-8db1-15c2a9ce0a31" providerId="ADAL" clId="{114BF580-ECBA-4CAC-9330-BA9CB2C5EA42}" dt="2021-12-16T13:37:10.601" v="2776" actId="478"/>
          <ac:cxnSpMkLst>
            <pc:docMk/>
            <pc:sldMk cId="946316792" sldId="294"/>
            <ac:cxnSpMk id="7" creationId="{43BBFBA1-A099-47DE-9D0D-C0CC3BC57E8A}"/>
          </ac:cxnSpMkLst>
        </pc:cxnChg>
        <pc:cxnChg chg="add mod">
          <ac:chgData name="Gabriel Desmettre" userId="819f5044-2b2f-4766-8db1-15c2a9ce0a31" providerId="ADAL" clId="{114BF580-ECBA-4CAC-9330-BA9CB2C5EA42}" dt="2021-12-16T13:37:58.045" v="2785" actId="1076"/>
          <ac:cxnSpMkLst>
            <pc:docMk/>
            <pc:sldMk cId="946316792" sldId="294"/>
            <ac:cxnSpMk id="13" creationId="{C93ACBCC-F48F-4F6B-96F1-1D26AA8638A0}"/>
          </ac:cxnSpMkLst>
        </pc:cxnChg>
        <pc:cxnChg chg="add mod">
          <ac:chgData name="Gabriel Desmettre" userId="819f5044-2b2f-4766-8db1-15c2a9ce0a31" providerId="ADAL" clId="{114BF580-ECBA-4CAC-9330-BA9CB2C5EA42}" dt="2021-12-16T13:37:55.684" v="2784" actId="1076"/>
          <ac:cxnSpMkLst>
            <pc:docMk/>
            <pc:sldMk cId="946316792" sldId="294"/>
            <ac:cxnSpMk id="15" creationId="{D15ECCAA-E5B9-42FF-A460-A52F53C93E88}"/>
          </ac:cxnSpMkLst>
        </pc:cxnChg>
      </pc:sldChg>
      <pc:sldChg chg="add">
        <pc:chgData name="Gabriel Desmettre" userId="819f5044-2b2f-4766-8db1-15c2a9ce0a31" providerId="ADAL" clId="{114BF580-ECBA-4CAC-9330-BA9CB2C5EA42}" dt="2021-12-16T11:23:54.190" v="2371" actId="2890"/>
        <pc:sldMkLst>
          <pc:docMk/>
          <pc:sldMk cId="2617135938" sldId="295"/>
        </pc:sldMkLst>
      </pc:sldChg>
    </pc:docChg>
  </pc:docChgLst>
  <pc:docChgLst>
    <pc:chgData name="Gemma Bailey-Smith" userId="S::gemma.bailey-smith@ekfb.com::16375bef-763f-4621-a7f1-b6091857821a" providerId="AD" clId="Web-{7AB2C6D4-4C2B-CB17-E265-1F946069C273}"/>
    <pc:docChg chg="modSld">
      <pc:chgData name="Gemma Bailey-Smith" userId="S::gemma.bailey-smith@ekfb.com::16375bef-763f-4621-a7f1-b6091857821a" providerId="AD" clId="Web-{7AB2C6D4-4C2B-CB17-E265-1F946069C273}" dt="2022-07-26T14:24:46.922" v="18" actId="20577"/>
      <pc:docMkLst>
        <pc:docMk/>
      </pc:docMkLst>
      <pc:sldChg chg="modSp">
        <pc:chgData name="Gemma Bailey-Smith" userId="S::gemma.bailey-smith@ekfb.com::16375bef-763f-4621-a7f1-b6091857821a" providerId="AD" clId="Web-{7AB2C6D4-4C2B-CB17-E265-1F946069C273}" dt="2022-07-26T14:24:19.545" v="13" actId="20577"/>
        <pc:sldMkLst>
          <pc:docMk/>
          <pc:sldMk cId="3959967730" sldId="316"/>
        </pc:sldMkLst>
        <pc:spChg chg="mod">
          <ac:chgData name="Gemma Bailey-Smith" userId="S::gemma.bailey-smith@ekfb.com::16375bef-763f-4621-a7f1-b6091857821a" providerId="AD" clId="Web-{7AB2C6D4-4C2B-CB17-E265-1F946069C273}" dt="2022-07-26T14:24:19.545" v="13" actId="20577"/>
          <ac:spMkLst>
            <pc:docMk/>
            <pc:sldMk cId="3959967730" sldId="316"/>
            <ac:spMk id="5" creationId="{C11B6212-D75B-46AB-869D-2D39115C0444}"/>
          </ac:spMkLst>
        </pc:spChg>
      </pc:sldChg>
      <pc:sldChg chg="modSp">
        <pc:chgData name="Gemma Bailey-Smith" userId="S::gemma.bailey-smith@ekfb.com::16375bef-763f-4621-a7f1-b6091857821a" providerId="AD" clId="Web-{7AB2C6D4-4C2B-CB17-E265-1F946069C273}" dt="2022-07-26T14:24:46.922" v="18" actId="20577"/>
        <pc:sldMkLst>
          <pc:docMk/>
          <pc:sldMk cId="3005674351" sldId="317"/>
        </pc:sldMkLst>
        <pc:spChg chg="mod">
          <ac:chgData name="Gemma Bailey-Smith" userId="S::gemma.bailey-smith@ekfb.com::16375bef-763f-4621-a7f1-b6091857821a" providerId="AD" clId="Web-{7AB2C6D4-4C2B-CB17-E265-1F946069C273}" dt="2022-07-26T14:24:46.922" v="18" actId="20577"/>
          <ac:spMkLst>
            <pc:docMk/>
            <pc:sldMk cId="3005674351" sldId="317"/>
            <ac:spMk id="5" creationId="{C11B6212-D75B-46AB-869D-2D39115C0444}"/>
          </ac:spMkLst>
        </pc:spChg>
      </pc:sldChg>
    </pc:docChg>
  </pc:docChgLst>
  <pc:docChgLst>
    <pc:chgData name="Gabriel Desmettre" userId="S::gabriel.desmettre@ekfb.com::819f5044-2b2f-4766-8db1-15c2a9ce0a31" providerId="AD" clId="Web-{556389AF-8774-4FCF-94F0-63187E148C3C}"/>
    <pc:docChg chg="modSld">
      <pc:chgData name="Gabriel Desmettre" userId="S::gabriel.desmettre@ekfb.com::819f5044-2b2f-4766-8db1-15c2a9ce0a31" providerId="AD" clId="Web-{556389AF-8774-4FCF-94F0-63187E148C3C}" dt="2022-03-01T12:04:03.252" v="8" actId="14100"/>
      <pc:docMkLst>
        <pc:docMk/>
      </pc:docMkLst>
      <pc:sldChg chg="addSp modSp">
        <pc:chgData name="Gabriel Desmettre" userId="S::gabriel.desmettre@ekfb.com::819f5044-2b2f-4766-8db1-15c2a9ce0a31" providerId="AD" clId="Web-{556389AF-8774-4FCF-94F0-63187E148C3C}" dt="2022-03-01T12:04:03.252" v="8" actId="14100"/>
        <pc:sldMkLst>
          <pc:docMk/>
          <pc:sldMk cId="67430798" sldId="265"/>
        </pc:sldMkLst>
        <pc:cxnChg chg="add mod">
          <ac:chgData name="Gabriel Desmettre" userId="S::gabriel.desmettre@ekfb.com::819f5044-2b2f-4766-8db1-15c2a9ce0a31" providerId="AD" clId="Web-{556389AF-8774-4FCF-94F0-63187E148C3C}" dt="2022-03-01T12:03:48.111" v="4"/>
          <ac:cxnSpMkLst>
            <pc:docMk/>
            <pc:sldMk cId="67430798" sldId="265"/>
            <ac:cxnSpMk id="3" creationId="{1ABEC566-E521-4AD8-BEB8-70E0A14B1530}"/>
          </ac:cxnSpMkLst>
        </pc:cxnChg>
        <pc:cxnChg chg="add mod">
          <ac:chgData name="Gabriel Desmettre" userId="S::gabriel.desmettre@ekfb.com::819f5044-2b2f-4766-8db1-15c2a9ce0a31" providerId="AD" clId="Web-{556389AF-8774-4FCF-94F0-63187E148C3C}" dt="2022-03-01T12:04:03.252" v="8" actId="14100"/>
          <ac:cxnSpMkLst>
            <pc:docMk/>
            <pc:sldMk cId="67430798" sldId="265"/>
            <ac:cxnSpMk id="40" creationId="{5D5B06D2-7087-4B4F-9648-FF878BCF6DB2}"/>
          </ac:cxnSpMkLst>
        </pc:cxnChg>
      </pc:sldChg>
    </pc:docChg>
  </pc:docChgLst>
  <pc:docChgLst>
    <pc:chgData name="Gabriel Desmettre" userId="S::gabriel.desmettre@ekfb.com::819f5044-2b2f-4766-8db1-15c2a9ce0a31" providerId="AD" clId="Web-{8C60FA17-BD5D-40B4-A7E1-DFA8EE402E79}"/>
    <pc:docChg chg="addSld delSld modSld sldOrd">
      <pc:chgData name="Gabriel Desmettre" userId="S::gabriel.desmettre@ekfb.com::819f5044-2b2f-4766-8db1-15c2a9ce0a31" providerId="AD" clId="Web-{8C60FA17-BD5D-40B4-A7E1-DFA8EE402E79}" dt="2022-03-06T15:20:27.846" v="1641"/>
      <pc:docMkLst>
        <pc:docMk/>
      </pc:docMkLst>
      <pc:sldChg chg="modSp">
        <pc:chgData name="Gabriel Desmettre" userId="S::gabriel.desmettre@ekfb.com::819f5044-2b2f-4766-8db1-15c2a9ce0a31" providerId="AD" clId="Web-{8C60FA17-BD5D-40B4-A7E1-DFA8EE402E79}" dt="2022-03-06T12:17:07.751" v="67" actId="20577"/>
        <pc:sldMkLst>
          <pc:docMk/>
          <pc:sldMk cId="2222339760" sldId="270"/>
        </pc:sldMkLst>
        <pc:spChg chg="mod">
          <ac:chgData name="Gabriel Desmettre" userId="S::gabriel.desmettre@ekfb.com::819f5044-2b2f-4766-8db1-15c2a9ce0a31" providerId="AD" clId="Web-{8C60FA17-BD5D-40B4-A7E1-DFA8EE402E79}" dt="2022-03-06T12:16:48.954" v="65" actId="20577"/>
          <ac:spMkLst>
            <pc:docMk/>
            <pc:sldMk cId="2222339760" sldId="270"/>
            <ac:spMk id="4" creationId="{E1E6F996-F50F-4523-86EA-2993733D11B9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2:17:07.751" v="67" actId="20577"/>
          <ac:spMkLst>
            <pc:docMk/>
            <pc:sldMk cId="2222339760" sldId="270"/>
            <ac:spMk id="6" creationId="{D3B695F2-57AB-4E21-BAB7-FD682CB2C5B2}"/>
          </ac:spMkLst>
        </pc:spChg>
      </pc:sldChg>
      <pc:sldChg chg="addSp modSp new">
        <pc:chgData name="Gabriel Desmettre" userId="S::gabriel.desmettre@ekfb.com::819f5044-2b2f-4766-8db1-15c2a9ce0a31" providerId="AD" clId="Web-{8C60FA17-BD5D-40B4-A7E1-DFA8EE402E79}" dt="2022-03-06T15:00:28.876" v="1356" actId="20577"/>
        <pc:sldMkLst>
          <pc:docMk/>
          <pc:sldMk cId="3869088195" sldId="297"/>
        </pc:sldMkLst>
        <pc:spChg chg="mod">
          <ac:chgData name="Gabriel Desmettre" userId="S::gabriel.desmettre@ekfb.com::819f5044-2b2f-4766-8db1-15c2a9ce0a31" providerId="AD" clId="Web-{8C60FA17-BD5D-40B4-A7E1-DFA8EE402E79}" dt="2022-03-06T13:56:03.629" v="357" actId="1076"/>
          <ac:spMkLst>
            <pc:docMk/>
            <pc:sldMk cId="3869088195" sldId="297"/>
            <ac:spMk id="2" creationId="{095ABE71-F5B2-45AD-930E-BF07C8640628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5:00:28.876" v="1356" actId="20577"/>
          <ac:spMkLst>
            <pc:docMk/>
            <pc:sldMk cId="3869088195" sldId="297"/>
            <ac:spMk id="3" creationId="{6C5EAFCC-C427-47EA-8B7D-D22EA03ACAA4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4:58:49.045" v="1341" actId="20577"/>
          <ac:spMkLst>
            <pc:docMk/>
            <pc:sldMk cId="3869088195" sldId="297"/>
            <ac:spMk id="5" creationId="{DB5EAC3B-60A6-4BB0-AC1E-CF9CBFF6FC0A}"/>
          </ac:spMkLst>
        </pc:spChg>
      </pc:sldChg>
      <pc:sldChg chg="new">
        <pc:chgData name="Gabriel Desmettre" userId="S::gabriel.desmettre@ekfb.com::819f5044-2b2f-4766-8db1-15c2a9ce0a31" providerId="AD" clId="Web-{8C60FA17-BD5D-40B4-A7E1-DFA8EE402E79}" dt="2022-03-06T13:55:16.987" v="349"/>
        <pc:sldMkLst>
          <pc:docMk/>
          <pc:sldMk cId="120511091" sldId="298"/>
        </pc:sldMkLst>
      </pc:sldChg>
      <pc:sldChg chg="addSp delSp modSp add ord replId">
        <pc:chgData name="Gabriel Desmettre" userId="S::gabriel.desmettre@ekfb.com::819f5044-2b2f-4766-8db1-15c2a9ce0a31" providerId="AD" clId="Web-{8C60FA17-BD5D-40B4-A7E1-DFA8EE402E79}" dt="2022-03-06T15:09:26.701" v="1482" actId="20577"/>
        <pc:sldMkLst>
          <pc:docMk/>
          <pc:sldMk cId="2063775588" sldId="299"/>
        </pc:sldMkLst>
        <pc:spChg chg="mod">
          <ac:chgData name="Gabriel Desmettre" userId="S::gabriel.desmettre@ekfb.com::819f5044-2b2f-4766-8db1-15c2a9ce0a31" providerId="AD" clId="Web-{8C60FA17-BD5D-40B4-A7E1-DFA8EE402E79}" dt="2022-03-06T13:58:21.336" v="458" actId="20577"/>
          <ac:spMkLst>
            <pc:docMk/>
            <pc:sldMk cId="2063775588" sldId="299"/>
            <ac:spMk id="2" creationId="{34752D25-30D4-44B7-8713-77B7FFCF4C4E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4:03:15.769" v="562" actId="1076"/>
          <ac:spMkLst>
            <pc:docMk/>
            <pc:sldMk cId="2063775588" sldId="299"/>
            <ac:spMk id="4" creationId="{0AE6CF5C-0CED-4213-B869-CBF31E8789FF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40.663" v="406" actId="1076"/>
          <ac:spMkLst>
            <pc:docMk/>
            <pc:sldMk cId="2063775588" sldId="299"/>
            <ac:spMk id="5" creationId="{F3503EB7-5D5D-4364-ADAB-89CA2BD4B2EE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40.679" v="407" actId="1076"/>
          <ac:spMkLst>
            <pc:docMk/>
            <pc:sldMk cId="2063775588" sldId="299"/>
            <ac:spMk id="6" creationId="{97C90799-CBAF-494C-A92C-1D5A180C565C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1.961" v="410" actId="1076"/>
          <ac:spMkLst>
            <pc:docMk/>
            <pc:sldMk cId="2063775588" sldId="299"/>
            <ac:spMk id="7" creationId="{AF9964D3-4021-49E3-AFEA-C94AA6FBFAE4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1.976" v="411" actId="1076"/>
          <ac:spMkLst>
            <pc:docMk/>
            <pc:sldMk cId="2063775588" sldId="299"/>
            <ac:spMk id="8" creationId="{C48B28D7-57ED-4A25-A14B-79B733B244F6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1.992" v="412" actId="1076"/>
          <ac:spMkLst>
            <pc:docMk/>
            <pc:sldMk cId="2063775588" sldId="299"/>
            <ac:spMk id="9" creationId="{E6B5F168-1F48-47DE-BC40-7BAC16310189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2.007" v="413" actId="1076"/>
          <ac:spMkLst>
            <pc:docMk/>
            <pc:sldMk cId="2063775588" sldId="299"/>
            <ac:spMk id="10" creationId="{207FF17E-8E03-4A95-BD18-C3BD31116E58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2.023" v="414" actId="1076"/>
          <ac:spMkLst>
            <pc:docMk/>
            <pc:sldMk cId="2063775588" sldId="299"/>
            <ac:spMk id="11" creationId="{A9AC5843-A939-4D6D-A267-6369394F1160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2.039" v="415" actId="1076"/>
          <ac:spMkLst>
            <pc:docMk/>
            <pc:sldMk cId="2063775588" sldId="299"/>
            <ac:spMk id="12" creationId="{B8BF1CEC-E0F3-479A-97AC-F0D5D0C8F748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4:03:15.800" v="563" actId="1076"/>
          <ac:spMkLst>
            <pc:docMk/>
            <pc:sldMk cId="2063775588" sldId="299"/>
            <ac:spMk id="13" creationId="{D7010FBB-807B-49E9-9686-95D8135581E2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09:26.701" v="1482" actId="20577"/>
          <ac:spMkLst>
            <pc:docMk/>
            <pc:sldMk cId="2063775588" sldId="299"/>
            <ac:spMk id="14" creationId="{0B19C426-7311-417C-BBF0-6FA1FD4E8FF6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4:03:15.879" v="566" actId="1076"/>
          <ac:spMkLst>
            <pc:docMk/>
            <pc:sldMk cId="2063775588" sldId="299"/>
            <ac:spMk id="15" creationId="{CAA6EF7F-9D0F-4266-BBDE-22E43F50EE3A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05:23.929" v="1385" actId="1076"/>
          <ac:spMkLst>
            <pc:docMk/>
            <pc:sldMk cId="2063775588" sldId="299"/>
            <ac:spMk id="16" creationId="{FE2FE0E2-047A-439A-AEBE-4BD6D303BDE2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4:03:09.660" v="552" actId="1076"/>
          <ac:spMkLst>
            <pc:docMk/>
            <pc:sldMk cId="2063775588" sldId="299"/>
            <ac:spMk id="19" creationId="{D4DDDCC3-FFE5-41A1-A795-85463620E7D8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40.695" v="408" actId="1076"/>
          <ac:spMkLst>
            <pc:docMk/>
            <pc:sldMk cId="2063775588" sldId="299"/>
            <ac:spMk id="24" creationId="{B5763832-E8F5-4B5F-B96B-12927ED9D38F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40.710" v="409" actId="1076"/>
          <ac:spMkLst>
            <pc:docMk/>
            <pc:sldMk cId="2063775588" sldId="299"/>
            <ac:spMk id="25" creationId="{0EF1AA31-654D-4195-8D6A-D52CAD7C9535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2.054" v="416" actId="1076"/>
          <ac:spMkLst>
            <pc:docMk/>
            <pc:sldMk cId="2063775588" sldId="299"/>
            <ac:spMk id="26" creationId="{47693561-E403-42C1-9C13-5F9CCA93A0F4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2.070" v="417" actId="1076"/>
          <ac:spMkLst>
            <pc:docMk/>
            <pc:sldMk cId="2063775588" sldId="299"/>
            <ac:spMk id="27" creationId="{D12282EE-CB71-4DA4-BFCF-A574001A3511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2.086" v="418" actId="1076"/>
          <ac:spMkLst>
            <pc:docMk/>
            <pc:sldMk cId="2063775588" sldId="299"/>
            <ac:spMk id="28" creationId="{3DBE6C59-2AB0-4477-9B1F-989DCE8AD60E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2.102" v="419" actId="1076"/>
          <ac:spMkLst>
            <pc:docMk/>
            <pc:sldMk cId="2063775588" sldId="299"/>
            <ac:spMk id="29" creationId="{1E47B7A8-F540-42E1-918F-43F04437FCBF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3:57:52.117" v="420" actId="1076"/>
          <ac:spMkLst>
            <pc:docMk/>
            <pc:sldMk cId="2063775588" sldId="299"/>
            <ac:spMk id="30" creationId="{639A5CCA-3C7D-4AD0-95F9-BEDED9C07E49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4:00:24.293" v="493" actId="14100"/>
          <ac:spMkLst>
            <pc:docMk/>
            <pc:sldMk cId="2063775588" sldId="299"/>
            <ac:spMk id="31" creationId="{80D5ECA6-A333-4946-B959-25816172C146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4:00:28.106" v="495" actId="1076"/>
          <ac:spMkLst>
            <pc:docMk/>
            <pc:sldMk cId="2063775588" sldId="299"/>
            <ac:spMk id="32" creationId="{976E7CE8-6322-4311-BA30-6527B318711A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4:00:46.763" v="496" actId="1076"/>
          <ac:spMkLst>
            <pc:docMk/>
            <pc:sldMk cId="2063775588" sldId="299"/>
            <ac:spMk id="33" creationId="{080417FE-004D-4E26-A429-18A42611F800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4:00:46.794" v="497" actId="1076"/>
          <ac:spMkLst>
            <pc:docMk/>
            <pc:sldMk cId="2063775588" sldId="299"/>
            <ac:spMk id="34" creationId="{BCDE8A6E-4B9E-4DBD-8253-B529D1F9099C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5:04:47.241" v="1384" actId="14100"/>
          <ac:spMkLst>
            <pc:docMk/>
            <pc:sldMk cId="2063775588" sldId="299"/>
            <ac:spMk id="39" creationId="{F3C0190C-7171-49A2-94EC-D29683EBD348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05:23.976" v="1386" actId="1076"/>
          <ac:spMkLst>
            <pc:docMk/>
            <pc:sldMk cId="2063775588" sldId="299"/>
            <ac:spMk id="49" creationId="{8C8B6528-329A-404D-B4C1-137ADD208F35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05:23.991" v="1387" actId="1076"/>
          <ac:spMkLst>
            <pc:docMk/>
            <pc:sldMk cId="2063775588" sldId="299"/>
            <ac:spMk id="51" creationId="{765CFB32-4C8E-46C3-997A-D1CF6D6A2992}"/>
          </ac:spMkLst>
        </pc:spChg>
        <pc:cxnChg chg="mod">
          <ac:chgData name="Gabriel Desmettre" userId="S::gabriel.desmettre@ekfb.com::819f5044-2b2f-4766-8db1-15c2a9ce0a31" providerId="AD" clId="Web-{8C60FA17-BD5D-40B4-A7E1-DFA8EE402E79}" dt="2022-03-06T14:00:51.935" v="502" actId="14100"/>
          <ac:cxnSpMkLst>
            <pc:docMk/>
            <pc:sldMk cId="2063775588" sldId="299"/>
            <ac:cxnSpMk id="3" creationId="{1ABEC566-E521-4AD8-BEB8-70E0A14B1530}"/>
          </ac:cxnSpMkLst>
        </pc:cxnChg>
        <pc:cxnChg chg="add del mod">
          <ac:chgData name="Gabriel Desmettre" userId="S::gabriel.desmettre@ekfb.com::819f5044-2b2f-4766-8db1-15c2a9ce0a31" providerId="AD" clId="Web-{8C60FA17-BD5D-40B4-A7E1-DFA8EE402E79}" dt="2022-03-06T13:59:42.073" v="482"/>
          <ac:cxnSpMkLst>
            <pc:docMk/>
            <pc:sldMk cId="2063775588" sldId="299"/>
            <ac:cxnSpMk id="16" creationId="{063532DC-A40B-47AB-A050-34A41762A9A4}"/>
          </ac:cxnSpMkLst>
        </pc:cxnChg>
        <pc:cxnChg chg="add del mod">
          <ac:chgData name="Gabriel Desmettre" userId="S::gabriel.desmettre@ekfb.com::819f5044-2b2f-4766-8db1-15c2a9ce0a31" providerId="AD" clId="Web-{8C60FA17-BD5D-40B4-A7E1-DFA8EE402E79}" dt="2022-03-06T13:59:42.073" v="481"/>
          <ac:cxnSpMkLst>
            <pc:docMk/>
            <pc:sldMk cId="2063775588" sldId="299"/>
            <ac:cxnSpMk id="17" creationId="{AB13D814-FC8A-429B-89B0-64C6C14D8ED0}"/>
          </ac:cxnSpMkLst>
        </pc:cxnChg>
        <pc:cxnChg chg="add mod">
          <ac:chgData name="Gabriel Desmettre" userId="S::gabriel.desmettre@ekfb.com::819f5044-2b2f-4766-8db1-15c2a9ce0a31" providerId="AD" clId="Web-{8C60FA17-BD5D-40B4-A7E1-DFA8EE402E79}" dt="2022-03-06T14:03:15.847" v="565" actId="1076"/>
          <ac:cxnSpMkLst>
            <pc:docMk/>
            <pc:sldMk cId="2063775588" sldId="299"/>
            <ac:cxnSpMk id="18" creationId="{1867E77E-B69D-47B0-A69D-546A9CA1DFDA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195" v="425" actId="1076"/>
          <ac:cxnSpMkLst>
            <pc:docMk/>
            <pc:sldMk cId="2063775588" sldId="299"/>
            <ac:cxnSpMk id="36" creationId="{3A458412-79FA-4277-9FE8-35DB153EDAA9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211" v="426" actId="1076"/>
          <ac:cxnSpMkLst>
            <pc:docMk/>
            <pc:sldMk cId="2063775588" sldId="299"/>
            <ac:cxnSpMk id="37" creationId="{400B5414-269F-4D16-9DE3-9389D1F732E8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4:00:46.841" v="500" actId="1076"/>
          <ac:cxnSpMkLst>
            <pc:docMk/>
            <pc:sldMk cId="2063775588" sldId="299"/>
            <ac:cxnSpMk id="38" creationId="{37F3F927-4104-4C25-9A1C-6D35D5E39BC3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414" v="442" actId="1076"/>
          <ac:cxnSpMkLst>
            <pc:docMk/>
            <pc:sldMk cId="2063775588" sldId="299"/>
            <ac:cxnSpMk id="40" creationId="{5D5B06D2-7087-4B4F-9648-FF878BCF6DB2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226" v="427" actId="1076"/>
          <ac:cxnSpMkLst>
            <pc:docMk/>
            <pc:sldMk cId="2063775588" sldId="299"/>
            <ac:cxnSpMk id="43" creationId="{F2990D02-950C-4666-B61C-0D9110CE1EB3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242" v="428" actId="1076"/>
          <ac:cxnSpMkLst>
            <pc:docMk/>
            <pc:sldMk cId="2063775588" sldId="299"/>
            <ac:cxnSpMk id="44" creationId="{BEF149B5-041F-4122-B139-B996073CE843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257" v="429" actId="1076"/>
          <ac:cxnSpMkLst>
            <pc:docMk/>
            <pc:sldMk cId="2063775588" sldId="299"/>
            <ac:cxnSpMk id="47" creationId="{CBF8A1AF-45AE-4FBC-8B68-A37492AD6139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257" v="430" actId="1076"/>
          <ac:cxnSpMkLst>
            <pc:docMk/>
            <pc:sldMk cId="2063775588" sldId="299"/>
            <ac:cxnSpMk id="50" creationId="{414C4F46-0F93-4153-8666-70F64B2C83A2}"/>
          </ac:cxnSpMkLst>
        </pc:cxnChg>
        <pc:cxnChg chg="add mod">
          <ac:chgData name="Gabriel Desmettre" userId="S::gabriel.desmettre@ekfb.com::819f5044-2b2f-4766-8db1-15c2a9ce0a31" providerId="AD" clId="Web-{8C60FA17-BD5D-40B4-A7E1-DFA8EE402E79}" dt="2022-03-06T14:03:15.738" v="560" actId="1076"/>
          <ac:cxnSpMkLst>
            <pc:docMk/>
            <pc:sldMk cId="2063775588" sldId="299"/>
            <ac:cxnSpMk id="56" creationId="{3CEE26DA-215D-4032-AE84-CB9C8C09FEB0}"/>
          </ac:cxnSpMkLst>
        </pc:cxnChg>
        <pc:cxnChg chg="add mod">
          <ac:chgData name="Gabriel Desmettre" userId="S::gabriel.desmettre@ekfb.com::819f5044-2b2f-4766-8db1-15c2a9ce0a31" providerId="AD" clId="Web-{8C60FA17-BD5D-40B4-A7E1-DFA8EE402E79}" dt="2022-03-06T14:03:15.754" v="561" actId="1076"/>
          <ac:cxnSpMkLst>
            <pc:docMk/>
            <pc:sldMk cId="2063775588" sldId="299"/>
            <ac:cxnSpMk id="57" creationId="{6F9AF1B0-937C-46A7-873D-2F619D750E3E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273" v="431" actId="1076"/>
          <ac:cxnSpMkLst>
            <pc:docMk/>
            <pc:sldMk cId="2063775588" sldId="299"/>
            <ac:cxnSpMk id="60" creationId="{32678843-3D4E-4A2B-A725-D39F3AEA6081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289" v="432" actId="1076"/>
          <ac:cxnSpMkLst>
            <pc:docMk/>
            <pc:sldMk cId="2063775588" sldId="299"/>
            <ac:cxnSpMk id="70" creationId="{D6A30DDA-3F0F-4837-88BE-393E34DDBDAF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304" v="433" actId="1076"/>
          <ac:cxnSpMkLst>
            <pc:docMk/>
            <pc:sldMk cId="2063775588" sldId="299"/>
            <ac:cxnSpMk id="73" creationId="{7795C5CC-E93D-468E-AA67-68423B4D4876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3:57:52.320" v="434" actId="1076"/>
          <ac:cxnSpMkLst>
            <pc:docMk/>
            <pc:sldMk cId="2063775588" sldId="299"/>
            <ac:cxnSpMk id="76" creationId="{7E08C84B-1FD9-4529-8257-3DDFEA66A9B7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4:00:12.996" v="488" actId="14100"/>
          <ac:cxnSpMkLst>
            <pc:docMk/>
            <pc:sldMk cId="2063775588" sldId="299"/>
            <ac:cxnSpMk id="79" creationId="{8924295E-2792-41E6-B3E9-E0083C4EE243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4:00:26.278" v="494" actId="1076"/>
          <ac:cxnSpMkLst>
            <pc:docMk/>
            <pc:sldMk cId="2063775588" sldId="299"/>
            <ac:cxnSpMk id="82" creationId="{A42C0149-0CA2-4649-A77B-4162C551A5C4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4:00:46.810" v="498" actId="1076"/>
          <ac:cxnSpMkLst>
            <pc:docMk/>
            <pc:sldMk cId="2063775588" sldId="299"/>
            <ac:cxnSpMk id="86" creationId="{1802DD9E-FBC2-4871-AC29-051F890CBD1D}"/>
          </ac:cxnSpMkLst>
        </pc:cxnChg>
        <pc:cxnChg chg="mod">
          <ac:chgData name="Gabriel Desmettre" userId="S::gabriel.desmettre@ekfb.com::819f5044-2b2f-4766-8db1-15c2a9ce0a31" providerId="AD" clId="Web-{8C60FA17-BD5D-40B4-A7E1-DFA8EE402E79}" dt="2022-03-06T14:00:46.825" v="499" actId="1076"/>
          <ac:cxnSpMkLst>
            <pc:docMk/>
            <pc:sldMk cId="2063775588" sldId="299"/>
            <ac:cxnSpMk id="89" creationId="{218A0560-CDFB-4F9F-81F7-77E2BAB5640D}"/>
          </ac:cxnSpMkLst>
        </pc:cxnChg>
      </pc:sldChg>
      <pc:sldChg chg="add del ord replId">
        <pc:chgData name="Gabriel Desmettre" userId="S::gabriel.desmettre@ekfb.com::819f5044-2b2f-4766-8db1-15c2a9ce0a31" providerId="AD" clId="Web-{8C60FA17-BD5D-40B4-A7E1-DFA8EE402E79}" dt="2022-03-06T14:59:12.187" v="1342"/>
        <pc:sldMkLst>
          <pc:docMk/>
          <pc:sldMk cId="1251140848" sldId="300"/>
        </pc:sldMkLst>
      </pc:sldChg>
      <pc:sldChg chg="add del replId">
        <pc:chgData name="Gabriel Desmettre" userId="S::gabriel.desmettre@ekfb.com::819f5044-2b2f-4766-8db1-15c2a9ce0a31" providerId="AD" clId="Web-{8C60FA17-BD5D-40B4-A7E1-DFA8EE402E79}" dt="2022-03-06T15:01:04.314" v="1358"/>
        <pc:sldMkLst>
          <pc:docMk/>
          <pc:sldMk cId="2283133079" sldId="301"/>
        </pc:sldMkLst>
      </pc:sldChg>
      <pc:sldChg chg="addSp delSp add replId">
        <pc:chgData name="Gabriel Desmettre" userId="S::gabriel.desmettre@ekfb.com::819f5044-2b2f-4766-8db1-15c2a9ce0a31" providerId="AD" clId="Web-{8C60FA17-BD5D-40B4-A7E1-DFA8EE402E79}" dt="2022-03-06T15:07:21.650" v="1427"/>
        <pc:sldMkLst>
          <pc:docMk/>
          <pc:sldMk cId="3472613359" sldId="302"/>
        </pc:sldMkLst>
        <pc:spChg chg="add del">
          <ac:chgData name="Gabriel Desmettre" userId="S::gabriel.desmettre@ekfb.com::819f5044-2b2f-4766-8db1-15c2a9ce0a31" providerId="AD" clId="Web-{8C60FA17-BD5D-40B4-A7E1-DFA8EE402E79}" dt="2022-03-06T15:07:21.650" v="1427"/>
          <ac:spMkLst>
            <pc:docMk/>
            <pc:sldMk cId="3472613359" sldId="302"/>
            <ac:spMk id="3" creationId="{56CBCE6E-EDE2-4AED-950C-4365C6DEBE61}"/>
          </ac:spMkLst>
        </pc:spChg>
        <pc:spChg chg="add del">
          <ac:chgData name="Gabriel Desmettre" userId="S::gabriel.desmettre@ekfb.com::819f5044-2b2f-4766-8db1-15c2a9ce0a31" providerId="AD" clId="Web-{8C60FA17-BD5D-40B4-A7E1-DFA8EE402E79}" dt="2022-03-06T15:07:21.650" v="1426"/>
          <ac:spMkLst>
            <pc:docMk/>
            <pc:sldMk cId="3472613359" sldId="302"/>
            <ac:spMk id="4" creationId="{5D47B2D7-8930-4E81-8A49-91AC51838A35}"/>
          </ac:spMkLst>
        </pc:spChg>
      </pc:sldChg>
      <pc:sldChg chg="addSp delSp modSp new del">
        <pc:chgData name="Gabriel Desmettre" userId="S::gabriel.desmettre@ekfb.com::819f5044-2b2f-4766-8db1-15c2a9ce0a31" providerId="AD" clId="Web-{8C60FA17-BD5D-40B4-A7E1-DFA8EE402E79}" dt="2022-03-06T15:06:06.633" v="1388"/>
        <pc:sldMkLst>
          <pc:docMk/>
          <pc:sldMk cId="2966714148" sldId="303"/>
        </pc:sldMkLst>
        <pc:spChg chg="mod">
          <ac:chgData name="Gabriel Desmettre" userId="S::gabriel.desmettre@ekfb.com::819f5044-2b2f-4766-8db1-15c2a9ce0a31" providerId="AD" clId="Web-{8C60FA17-BD5D-40B4-A7E1-DFA8EE402E79}" dt="2022-03-06T14:50:41.254" v="1182"/>
          <ac:spMkLst>
            <pc:docMk/>
            <pc:sldMk cId="2966714148" sldId="303"/>
            <ac:spMk id="2" creationId="{7E1EC6B0-C03E-4C4B-81AE-35796CC308D3}"/>
          </ac:spMkLst>
        </pc:spChg>
        <pc:spChg chg="del">
          <ac:chgData name="Gabriel Desmettre" userId="S::gabriel.desmettre@ekfb.com::819f5044-2b2f-4766-8db1-15c2a9ce0a31" providerId="AD" clId="Web-{8C60FA17-BD5D-40B4-A7E1-DFA8EE402E79}" dt="2022-03-06T14:32:06.839" v="586"/>
          <ac:spMkLst>
            <pc:docMk/>
            <pc:sldMk cId="2966714148" sldId="303"/>
            <ac:spMk id="3" creationId="{D1C2668C-7F98-4223-AB09-75DB0D5B0EFD}"/>
          </ac:spMkLst>
        </pc:spChg>
        <pc:graphicFrameChg chg="add del mod modGraphic">
          <ac:chgData name="Gabriel Desmettre" userId="S::gabriel.desmettre@ekfb.com::819f5044-2b2f-4766-8db1-15c2a9ce0a31" providerId="AD" clId="Web-{8C60FA17-BD5D-40B4-A7E1-DFA8EE402E79}" dt="2022-03-06T14:55:16.588" v="1273"/>
          <ac:graphicFrameMkLst>
            <pc:docMk/>
            <pc:sldMk cId="2966714148" sldId="303"/>
            <ac:graphicFrameMk id="4" creationId="{E92606B5-C2F9-48ED-8F63-83196C549F96}"/>
          </ac:graphicFrameMkLst>
        </pc:graphicFrameChg>
        <pc:picChg chg="add mod">
          <ac:chgData name="Gabriel Desmettre" userId="S::gabriel.desmettre@ekfb.com::819f5044-2b2f-4766-8db1-15c2a9ce0a31" providerId="AD" clId="Web-{8C60FA17-BD5D-40B4-A7E1-DFA8EE402E79}" dt="2022-03-06T14:55:20.510" v="1276" actId="1076"/>
          <ac:picMkLst>
            <pc:docMk/>
            <pc:sldMk cId="2966714148" sldId="303"/>
            <ac:picMk id="6" creationId="{94BAC43C-909F-4FD9-A2DE-9DA8C80A92EE}"/>
          </ac:picMkLst>
        </pc:picChg>
        <pc:picChg chg="add mod">
          <ac:chgData name="Gabriel Desmettre" userId="S::gabriel.desmettre@ekfb.com::819f5044-2b2f-4766-8db1-15c2a9ce0a31" providerId="AD" clId="Web-{8C60FA17-BD5D-40B4-A7E1-DFA8EE402E79}" dt="2022-03-06T14:55:19.275" v="1275" actId="1076"/>
          <ac:picMkLst>
            <pc:docMk/>
            <pc:sldMk cId="2966714148" sldId="303"/>
            <ac:picMk id="8" creationId="{55C3ABD0-B913-4946-B4E9-BEAFF65EC73F}"/>
          </ac:picMkLst>
        </pc:picChg>
        <pc:picChg chg="add mod">
          <ac:chgData name="Gabriel Desmettre" userId="S::gabriel.desmettre@ekfb.com::819f5044-2b2f-4766-8db1-15c2a9ce0a31" providerId="AD" clId="Web-{8C60FA17-BD5D-40B4-A7E1-DFA8EE402E79}" dt="2022-03-06T14:55:22.057" v="1277" actId="1076"/>
          <ac:picMkLst>
            <pc:docMk/>
            <pc:sldMk cId="2966714148" sldId="303"/>
            <ac:picMk id="10" creationId="{FD64658B-4FF3-49C5-A0B2-5BEB5FB82E4B}"/>
          </ac:picMkLst>
        </pc:picChg>
        <pc:picChg chg="add mod">
          <ac:chgData name="Gabriel Desmettre" userId="S::gabriel.desmettre@ekfb.com::819f5044-2b2f-4766-8db1-15c2a9ce0a31" providerId="AD" clId="Web-{8C60FA17-BD5D-40B4-A7E1-DFA8EE402E79}" dt="2022-03-06T14:39:13.145" v="715" actId="1076"/>
          <ac:picMkLst>
            <pc:docMk/>
            <pc:sldMk cId="2966714148" sldId="303"/>
            <ac:picMk id="12" creationId="{FCBD491C-A196-4E01-A6A7-41A7B8C458FC}"/>
          </ac:picMkLst>
        </pc:picChg>
        <pc:picChg chg="add mod">
          <ac:chgData name="Gabriel Desmettre" userId="S::gabriel.desmettre@ekfb.com::819f5044-2b2f-4766-8db1-15c2a9ce0a31" providerId="AD" clId="Web-{8C60FA17-BD5D-40B4-A7E1-DFA8EE402E79}" dt="2022-03-06T14:39:44.505" v="726" actId="1076"/>
          <ac:picMkLst>
            <pc:docMk/>
            <pc:sldMk cId="2966714148" sldId="303"/>
            <ac:picMk id="14" creationId="{4D3BB2E4-9AD3-40B4-B2F6-F88EB18CBCF0}"/>
          </ac:picMkLst>
        </pc:picChg>
        <pc:picChg chg="add mod">
          <ac:chgData name="Gabriel Desmettre" userId="S::gabriel.desmettre@ekfb.com::819f5044-2b2f-4766-8db1-15c2a9ce0a31" providerId="AD" clId="Web-{8C60FA17-BD5D-40B4-A7E1-DFA8EE402E79}" dt="2022-03-06T14:39:42.021" v="725" actId="1076"/>
          <ac:picMkLst>
            <pc:docMk/>
            <pc:sldMk cId="2966714148" sldId="303"/>
            <ac:picMk id="16" creationId="{8DDF02EA-B8BF-4495-92BD-64BA9D303630}"/>
          </ac:picMkLst>
        </pc:picChg>
      </pc:sldChg>
      <pc:sldChg chg="addSp delSp modSp new">
        <pc:chgData name="Gabriel Desmettre" userId="S::gabriel.desmettre@ekfb.com::819f5044-2b2f-4766-8db1-15c2a9ce0a31" providerId="AD" clId="Web-{8C60FA17-BD5D-40B4-A7E1-DFA8EE402E79}" dt="2022-03-06T14:30:47.025" v="585"/>
        <pc:sldMkLst>
          <pc:docMk/>
          <pc:sldMk cId="923740402" sldId="304"/>
        </pc:sldMkLst>
        <pc:spChg chg="del">
          <ac:chgData name="Gabriel Desmettre" userId="S::gabriel.desmettre@ekfb.com::819f5044-2b2f-4766-8db1-15c2a9ce0a31" providerId="AD" clId="Web-{8C60FA17-BD5D-40B4-A7E1-DFA8EE402E79}" dt="2022-03-06T14:30:47.025" v="585"/>
          <ac:spMkLst>
            <pc:docMk/>
            <pc:sldMk cId="923740402" sldId="304"/>
            <ac:spMk id="3" creationId="{E5135B36-37D2-4384-8BD4-E59CE865BD65}"/>
          </ac:spMkLst>
        </pc:spChg>
        <pc:picChg chg="add mod ord">
          <ac:chgData name="Gabriel Desmettre" userId="S::gabriel.desmettre@ekfb.com::819f5044-2b2f-4766-8db1-15c2a9ce0a31" providerId="AD" clId="Web-{8C60FA17-BD5D-40B4-A7E1-DFA8EE402E79}" dt="2022-03-06T14:30:47.025" v="585"/>
          <ac:picMkLst>
            <pc:docMk/>
            <pc:sldMk cId="923740402" sldId="304"/>
            <ac:picMk id="4" creationId="{2248E75E-A39B-4E5A-AB60-036B845DFE0F}"/>
          </ac:picMkLst>
        </pc:picChg>
      </pc:sldChg>
      <pc:sldChg chg="addSp delSp modSp add replId">
        <pc:chgData name="Gabriel Desmettre" userId="S::gabriel.desmettre@ekfb.com::819f5044-2b2f-4766-8db1-15c2a9ce0a31" providerId="AD" clId="Web-{8C60FA17-BD5D-40B4-A7E1-DFA8EE402E79}" dt="2022-03-06T15:20:27.846" v="1641"/>
        <pc:sldMkLst>
          <pc:docMk/>
          <pc:sldMk cId="1473003750" sldId="305"/>
        </pc:sldMkLst>
        <pc:spChg chg="del">
          <ac:chgData name="Gabriel Desmettre" userId="S::gabriel.desmettre@ekfb.com::819f5044-2b2f-4766-8db1-15c2a9ce0a31" providerId="AD" clId="Web-{8C60FA17-BD5D-40B4-A7E1-DFA8EE402E79}" dt="2022-03-06T15:02:09.206" v="1359"/>
          <ac:spMkLst>
            <pc:docMk/>
            <pc:sldMk cId="1473003750" sldId="305"/>
            <ac:spMk id="2" creationId="{B6D94B4A-4C0D-48A2-9112-8A5D4E373C0F}"/>
          </ac:spMkLst>
        </pc:spChg>
        <pc:spChg chg="add del mod">
          <ac:chgData name="Gabriel Desmettre" userId="S::gabriel.desmettre@ekfb.com::819f5044-2b2f-4766-8db1-15c2a9ce0a31" providerId="AD" clId="Web-{8C60FA17-BD5D-40B4-A7E1-DFA8EE402E79}" dt="2022-03-06T15:02:11.659" v="1361"/>
          <ac:spMkLst>
            <pc:docMk/>
            <pc:sldMk cId="1473003750" sldId="305"/>
            <ac:spMk id="4" creationId="{B00DD936-82D5-4745-B476-5547AE548412}"/>
          </ac:spMkLst>
        </pc:spChg>
        <pc:spChg chg="add">
          <ac:chgData name="Gabriel Desmettre" userId="S::gabriel.desmettre@ekfb.com::819f5044-2b2f-4766-8db1-15c2a9ce0a31" providerId="AD" clId="Web-{8C60FA17-BD5D-40B4-A7E1-DFA8EE402E79}" dt="2022-03-06T15:02:09.550" v="1360"/>
          <ac:spMkLst>
            <pc:docMk/>
            <pc:sldMk cId="1473003750" sldId="305"/>
            <ac:spMk id="5" creationId="{96CD6DC4-D42C-4BFE-85B4-A4285B3F59B4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10:39.987" v="1508" actId="1076"/>
          <ac:spMkLst>
            <pc:docMk/>
            <pc:sldMk cId="1473003750" sldId="305"/>
            <ac:spMk id="6" creationId="{545B882C-8760-446F-A125-4E753B585144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10:12.780" v="1500" actId="1076"/>
          <ac:spMkLst>
            <pc:docMk/>
            <pc:sldMk cId="1473003750" sldId="305"/>
            <ac:spMk id="7" creationId="{B5B2621E-8441-4F4C-809C-6C0CEF3BB427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10:29.218" v="1505" actId="14100"/>
          <ac:spMkLst>
            <pc:docMk/>
            <pc:sldMk cId="1473003750" sldId="305"/>
            <ac:spMk id="8" creationId="{4C370D43-C3E8-4D7B-9A8A-6F7441CA85EC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12:46.414" v="1538" actId="1076"/>
          <ac:spMkLst>
            <pc:docMk/>
            <pc:sldMk cId="1473003750" sldId="305"/>
            <ac:spMk id="9" creationId="{42A8282B-FB23-4A5C-B8C5-2BFB747826F7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13:06.805" v="1542" actId="1076"/>
          <ac:spMkLst>
            <pc:docMk/>
            <pc:sldMk cId="1473003750" sldId="305"/>
            <ac:spMk id="10" creationId="{484CD042-A5CF-45A0-9FB2-945DA7B855A6}"/>
          </ac:spMkLst>
        </pc:spChg>
        <pc:spChg chg="add del mod">
          <ac:chgData name="Gabriel Desmettre" userId="S::gabriel.desmettre@ekfb.com::819f5044-2b2f-4766-8db1-15c2a9ce0a31" providerId="AD" clId="Web-{8C60FA17-BD5D-40B4-A7E1-DFA8EE402E79}" dt="2022-03-06T15:20:27.846" v="1641"/>
          <ac:spMkLst>
            <pc:docMk/>
            <pc:sldMk cId="1473003750" sldId="305"/>
            <ac:spMk id="11" creationId="{C4360FA4-8FDA-4CF2-89D9-4595DF521269}"/>
          </ac:spMkLst>
        </pc:spChg>
        <pc:spChg chg="del">
          <ac:chgData name="Gabriel Desmettre" userId="S::gabriel.desmettre@ekfb.com::819f5044-2b2f-4766-8db1-15c2a9ce0a31" providerId="AD" clId="Web-{8C60FA17-BD5D-40B4-A7E1-DFA8EE402E79}" dt="2022-03-06T15:00:42.001" v="1357"/>
          <ac:spMkLst>
            <pc:docMk/>
            <pc:sldMk cId="1473003750" sldId="305"/>
            <ac:spMk id="18" creationId="{18926D17-46A3-4A8F-B65B-441E4AD0D485}"/>
          </ac:spMkLst>
        </pc:spChg>
        <pc:spChg chg="add mod">
          <ac:chgData name="Gabriel Desmettre" userId="S::gabriel.desmettre@ekfb.com::819f5044-2b2f-4766-8db1-15c2a9ce0a31" providerId="AD" clId="Web-{8C60FA17-BD5D-40B4-A7E1-DFA8EE402E79}" dt="2022-03-06T15:10:36.125" v="1507" actId="1076"/>
          <ac:spMkLst>
            <pc:docMk/>
            <pc:sldMk cId="1473003750" sldId="305"/>
            <ac:spMk id="21" creationId="{F501DB6E-9DF7-4AC6-AF26-FF7DCC69163B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5:16:50.810" v="1618" actId="1076"/>
          <ac:spMkLst>
            <pc:docMk/>
            <pc:sldMk cId="1473003750" sldId="305"/>
            <ac:spMk id="31" creationId="{2FFC7A9B-4C99-4F84-9908-614176E09DAB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5:16:55.591" v="1622" actId="1076"/>
          <ac:spMkLst>
            <pc:docMk/>
            <pc:sldMk cId="1473003750" sldId="305"/>
            <ac:spMk id="32" creationId="{64FC9F3F-28C1-4B3A-9A1A-2ABC779710F6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5:16:35.982" v="1611" actId="1076"/>
          <ac:spMkLst>
            <pc:docMk/>
            <pc:sldMk cId="1473003750" sldId="305"/>
            <ac:spMk id="33" creationId="{2C223122-7951-4F11-B97C-9BAD37AE2E77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5:12:55.227" v="1540" actId="20577"/>
          <ac:spMkLst>
            <pc:docMk/>
            <pc:sldMk cId="1473003750" sldId="305"/>
            <ac:spMk id="34" creationId="{404057C6-16AD-48A8-91B2-DCA3656A4658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5:16:55.623" v="1623" actId="1076"/>
          <ac:spMkLst>
            <pc:docMk/>
            <pc:sldMk cId="1473003750" sldId="305"/>
            <ac:spMk id="35" creationId="{CCA2E4B2-73E3-486B-A776-CFA2D15CCA04}"/>
          </ac:spMkLst>
        </pc:spChg>
        <pc:spChg chg="mod">
          <ac:chgData name="Gabriel Desmettre" userId="S::gabriel.desmettre@ekfb.com::819f5044-2b2f-4766-8db1-15c2a9ce0a31" providerId="AD" clId="Web-{8C60FA17-BD5D-40B4-A7E1-DFA8EE402E79}" dt="2022-03-06T15:16:50.826" v="1619" actId="1076"/>
          <ac:spMkLst>
            <pc:docMk/>
            <pc:sldMk cId="1473003750" sldId="305"/>
            <ac:spMk id="36" creationId="{28CD3553-BD3D-4A92-ABDF-C5050CEB0A6F}"/>
          </ac:spMkLst>
        </pc:spChg>
        <pc:picChg chg="mod">
          <ac:chgData name="Gabriel Desmettre" userId="S::gabriel.desmettre@ekfb.com::819f5044-2b2f-4766-8db1-15c2a9ce0a31" providerId="AD" clId="Web-{8C60FA17-BD5D-40B4-A7E1-DFA8EE402E79}" dt="2022-03-06T15:17:16.139" v="1626" actId="14100"/>
          <ac:picMkLst>
            <pc:docMk/>
            <pc:sldMk cId="1473003750" sldId="305"/>
            <ac:picMk id="13" creationId="{491A9156-57B3-4123-A6AC-F1555CA0857A}"/>
          </ac:picMkLst>
        </pc:picChg>
        <pc:picChg chg="mod">
          <ac:chgData name="Gabriel Desmettre" userId="S::gabriel.desmettre@ekfb.com::819f5044-2b2f-4766-8db1-15c2a9ce0a31" providerId="AD" clId="Web-{8C60FA17-BD5D-40B4-A7E1-DFA8EE402E79}" dt="2022-03-06T15:17:12.998" v="1625" actId="1076"/>
          <ac:picMkLst>
            <pc:docMk/>
            <pc:sldMk cId="1473003750" sldId="305"/>
            <ac:picMk id="14" creationId="{15E8E78F-B841-4BAD-B521-DBF7259822C9}"/>
          </ac:picMkLst>
        </pc:picChg>
        <pc:picChg chg="mod">
          <ac:chgData name="Gabriel Desmettre" userId="S::gabriel.desmettre@ekfb.com::819f5044-2b2f-4766-8db1-15c2a9ce0a31" providerId="AD" clId="Web-{8C60FA17-BD5D-40B4-A7E1-DFA8EE402E79}" dt="2022-03-06T15:17:19.623" v="1627" actId="14100"/>
          <ac:picMkLst>
            <pc:docMk/>
            <pc:sldMk cId="1473003750" sldId="305"/>
            <ac:picMk id="15" creationId="{0EE434CC-E9BD-455F-A6FE-F82E44C458AC}"/>
          </ac:picMkLst>
        </pc:picChg>
        <pc:picChg chg="mod">
          <ac:chgData name="Gabriel Desmettre" userId="S::gabriel.desmettre@ekfb.com::819f5044-2b2f-4766-8db1-15c2a9ce0a31" providerId="AD" clId="Web-{8C60FA17-BD5D-40B4-A7E1-DFA8EE402E79}" dt="2022-03-06T15:17:45.936" v="1632" actId="14100"/>
          <ac:picMkLst>
            <pc:docMk/>
            <pc:sldMk cId="1473003750" sldId="305"/>
            <ac:picMk id="16" creationId="{8E4561B0-49A5-4D31-9C70-9FF95BAD8E62}"/>
          </ac:picMkLst>
        </pc:picChg>
        <pc:picChg chg="mod">
          <ac:chgData name="Gabriel Desmettre" userId="S::gabriel.desmettre@ekfb.com::819f5044-2b2f-4766-8db1-15c2a9ce0a31" providerId="AD" clId="Web-{8C60FA17-BD5D-40B4-A7E1-DFA8EE402E79}" dt="2022-03-06T15:17:41.655" v="1631" actId="1076"/>
          <ac:picMkLst>
            <pc:docMk/>
            <pc:sldMk cId="1473003750" sldId="305"/>
            <ac:picMk id="17" creationId="{B5571459-53F8-4733-96FB-45DB071C5CF4}"/>
          </ac:picMkLst>
        </pc:picChg>
        <pc:picChg chg="mod">
          <ac:chgData name="Gabriel Desmettre" userId="S::gabriel.desmettre@ekfb.com::819f5044-2b2f-4766-8db1-15c2a9ce0a31" providerId="AD" clId="Web-{8C60FA17-BD5D-40B4-A7E1-DFA8EE402E79}" dt="2022-03-06T15:17:53.640" v="1634" actId="1076"/>
          <ac:picMkLst>
            <pc:docMk/>
            <pc:sldMk cId="1473003750" sldId="305"/>
            <ac:picMk id="19" creationId="{DFD3695C-667A-4DFA-9A47-A2B8F4BFB13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ACDF9-4F45-4109-853B-A37C0C97C5EC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9A2A3-375C-41D2-B2CA-0E9F49BC0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235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D1BCE-2196-4369-8FA8-A36E2593F3F9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990" y="4773374"/>
            <a:ext cx="5455920" cy="3905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F5426-27A5-4531-AEAF-F216ECB52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08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KF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D04F-D75B-4E27-9BD7-FCD6C3E29D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293506"/>
            <a:ext cx="10494169" cy="846113"/>
          </a:xfrm>
        </p:spPr>
        <p:txBody>
          <a:bodyPr anchor="t"/>
          <a:lstStyle>
            <a:lvl1pPr algn="l">
              <a:defRPr sz="5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B812-FB6A-477C-A589-733D5079CE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139619"/>
            <a:ext cx="10494169" cy="899888"/>
          </a:xfrm>
        </p:spPr>
        <p:txBody>
          <a:bodyPr/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5" name="Picture 4" descr="A picture containing computer, sitting, laptop, dark&#10;&#10;Description automatically generated">
            <a:extLst>
              <a:ext uri="{FF2B5EF4-FFF2-40B4-BE49-F238E27FC236}">
                <a16:creationId xmlns:a16="http://schemas.microsoft.com/office/drawing/2014/main" id="{F9388F9E-9D02-4ABD-B645-48C09813AA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83597"/>
            <a:ext cx="3027188" cy="83449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E40A03-5A2E-4F7F-B8A0-48F2EC5A5A6D}"/>
              </a:ext>
            </a:extLst>
          </p:cNvPr>
          <p:cNvGrpSpPr/>
          <p:nvPr/>
        </p:nvGrpSpPr>
        <p:grpSpPr>
          <a:xfrm>
            <a:off x="11825928" y="5400945"/>
            <a:ext cx="180000" cy="999855"/>
            <a:chOff x="11554800" y="5400945"/>
            <a:chExt cx="180000" cy="999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FA9FD0-7771-443C-B941-84A1BB46E1BB}"/>
                </a:ext>
              </a:extLst>
            </p:cNvPr>
            <p:cNvSpPr/>
            <p:nvPr userDrawn="1"/>
          </p:nvSpPr>
          <p:spPr>
            <a:xfrm>
              <a:off x="11554800" y="5400945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ED7F70-1701-4849-B286-C9BD94645DC6}"/>
                </a:ext>
              </a:extLst>
            </p:cNvPr>
            <p:cNvSpPr/>
            <p:nvPr userDrawn="1"/>
          </p:nvSpPr>
          <p:spPr>
            <a:xfrm>
              <a:off x="11554800" y="5948145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A4BA8-981C-40CF-BC55-108D84D91163}"/>
                </a:ext>
              </a:extLst>
            </p:cNvPr>
            <p:cNvSpPr/>
            <p:nvPr userDrawn="1"/>
          </p:nvSpPr>
          <p:spPr>
            <a:xfrm>
              <a:off x="11554800" y="5673600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EE0C20-4F6C-4D29-85E2-5BE0C590E711}"/>
                </a:ext>
              </a:extLst>
            </p:cNvPr>
            <p:cNvSpPr/>
            <p:nvPr userDrawn="1"/>
          </p:nvSpPr>
          <p:spPr>
            <a:xfrm>
              <a:off x="11554800" y="6220800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</p:grpSp>
      <p:pic>
        <p:nvPicPr>
          <p:cNvPr id="10" name="Picture 9" descr="A picture containing computer, sitting, laptop, dark&#10;&#10;Description automatically generated">
            <a:extLst>
              <a:ext uri="{FF2B5EF4-FFF2-40B4-BE49-F238E27FC236}">
                <a16:creationId xmlns:a16="http://schemas.microsoft.com/office/drawing/2014/main" id="{C7798EB2-28E2-4EB6-A26C-2CFC7422FF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83597"/>
            <a:ext cx="3027188" cy="83449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10A4A0B-BAEE-4EBD-8033-BE2B32069481}"/>
              </a:ext>
            </a:extLst>
          </p:cNvPr>
          <p:cNvGrpSpPr/>
          <p:nvPr userDrawn="1"/>
        </p:nvGrpSpPr>
        <p:grpSpPr>
          <a:xfrm>
            <a:off x="11825928" y="5400945"/>
            <a:ext cx="180000" cy="999855"/>
            <a:chOff x="11554800" y="5400945"/>
            <a:chExt cx="180000" cy="99985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DD2562-187F-4C2F-8967-4A77D1BB0FD8}"/>
                </a:ext>
              </a:extLst>
            </p:cNvPr>
            <p:cNvSpPr/>
            <p:nvPr userDrawn="1"/>
          </p:nvSpPr>
          <p:spPr>
            <a:xfrm>
              <a:off x="11554800" y="5400945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2A56AE-B0EF-48FD-9E38-134601CA191C}"/>
                </a:ext>
              </a:extLst>
            </p:cNvPr>
            <p:cNvSpPr/>
            <p:nvPr userDrawn="1"/>
          </p:nvSpPr>
          <p:spPr>
            <a:xfrm>
              <a:off x="11554800" y="5948145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E97987-EEB7-47DC-940A-987243B39DA8}"/>
                </a:ext>
              </a:extLst>
            </p:cNvPr>
            <p:cNvSpPr/>
            <p:nvPr userDrawn="1"/>
          </p:nvSpPr>
          <p:spPr>
            <a:xfrm>
              <a:off x="11554800" y="5673600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41314B2-32B9-41E2-B4E4-A17433338230}"/>
                </a:ext>
              </a:extLst>
            </p:cNvPr>
            <p:cNvSpPr/>
            <p:nvPr userDrawn="1"/>
          </p:nvSpPr>
          <p:spPr>
            <a:xfrm>
              <a:off x="11554800" y="6220800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</p:grpSp>
    </p:spTree>
    <p:extLst>
      <p:ext uri="{BB962C8B-B14F-4D97-AF65-F5344CB8AC3E}">
        <p14:creationId xmlns:p14="http://schemas.microsoft.com/office/powerpoint/2010/main" val="405678244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Righ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7F418A-F005-42FB-8B01-80B326D989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700"/>
            <a:ext cx="7466400" cy="5320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6801D-545A-4803-9D8A-A889A704F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206" y="457200"/>
            <a:ext cx="3607594" cy="127158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T</a:t>
            </a:r>
            <a:r>
              <a:rPr lang="en-US" err="1"/>
              <a:t>itle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9F4FE8-9CDC-4DE2-B6C4-FABD5592D8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7206" y="1978933"/>
            <a:ext cx="3607594" cy="38020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lang="en-GB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633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Right Re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8077200" y="457200"/>
            <a:ext cx="3657600" cy="53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6001" y="2134800"/>
            <a:ext cx="2945418" cy="347186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GB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0298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Left Re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84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457200" y="457200"/>
            <a:ext cx="3657600" cy="53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001" y="2134800"/>
            <a:ext cx="2945418" cy="347186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GB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14538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Right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8077200" y="457200"/>
            <a:ext cx="3657600" cy="532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6001" y="2134800"/>
            <a:ext cx="2945418" cy="347186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36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54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72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3486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Left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84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457200" y="457200"/>
            <a:ext cx="3657600" cy="532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001" y="2134800"/>
            <a:ext cx="2945418" cy="347186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36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54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72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08641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Right Yellow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8077200" y="457200"/>
            <a:ext cx="3657600" cy="532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6001" y="2134800"/>
            <a:ext cx="2945418" cy="347186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36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54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72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24386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left Yellow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84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457200" y="457200"/>
            <a:ext cx="3657600" cy="532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001" y="2134800"/>
            <a:ext cx="2945418" cy="34718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36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54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72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0270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Right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8077200" y="457200"/>
            <a:ext cx="3657600" cy="532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6001" y="2134800"/>
            <a:ext cx="2945418" cy="347186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36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54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720000" indent="-18000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391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left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84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457200" y="457200"/>
            <a:ext cx="3657600" cy="532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001" y="2134800"/>
            <a:ext cx="2945418" cy="347186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36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54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720000" indent="-18000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654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Right Grey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8077200" y="457200"/>
            <a:ext cx="3657600" cy="53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6001" y="2134800"/>
            <a:ext cx="2945418" cy="347186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GB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00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D75E-4E17-44E1-8946-64A9E31B8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469392"/>
            <a:ext cx="11275671" cy="96847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4509CACD-663B-694D-A50B-A5CC6E4ECE5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89005" y="1554964"/>
            <a:ext cx="11276013" cy="48458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01436199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Left Grey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30769-209D-4A5E-A54C-872BA0CD7D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8400" y="457200"/>
            <a:ext cx="7466400" cy="532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217F0-9454-42F7-B3C2-E127AEEF5754}"/>
              </a:ext>
            </a:extLst>
          </p:cNvPr>
          <p:cNvSpPr/>
          <p:nvPr/>
        </p:nvSpPr>
        <p:spPr>
          <a:xfrm>
            <a:off x="457200" y="457200"/>
            <a:ext cx="3657600" cy="53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6E2C7C-7B4E-4A21-81AB-98547A74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001" y="972000"/>
            <a:ext cx="2945418" cy="833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026B8B-A5B8-4077-A7EE-25EF2EB4D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001" y="2134800"/>
            <a:ext cx="2945418" cy="347186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GB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4611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image portrait small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74F1D84-DDEE-41A1-933C-81803DAA1FD8}"/>
              </a:ext>
            </a:extLst>
          </p:cNvPr>
          <p:cNvSpPr txBox="1"/>
          <p:nvPr/>
        </p:nvSpPr>
        <p:spPr>
          <a:xfrm>
            <a:off x="4273578" y="3304984"/>
            <a:ext cx="5498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/>
                </a:solidFill>
              </a:rPr>
              <a:t>London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ECC6801D-545A-4803-9D8A-A889A704F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199"/>
            <a:ext cx="7375616" cy="5536224"/>
          </a:xfrm>
          <a:solidFill>
            <a:schemeClr val="tx2"/>
          </a:solidFill>
          <a:ln>
            <a:noFill/>
          </a:ln>
        </p:spPr>
        <p:txBody>
          <a:bodyPr lIns="360000" tIns="360000" rIns="360000" bIns="36000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8036334" y="457199"/>
            <a:ext cx="3664638" cy="553622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625DC-A90F-4A40-BE73-8772EA7DE4DE}"/>
              </a:ext>
            </a:extLst>
          </p:cNvPr>
          <p:cNvSpPr txBox="1"/>
          <p:nvPr userDrawn="1"/>
        </p:nvSpPr>
        <p:spPr>
          <a:xfrm>
            <a:off x="4273578" y="3304984"/>
            <a:ext cx="5498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/>
                </a:solidFill>
              </a:rPr>
              <a:t>London</a:t>
            </a:r>
          </a:p>
        </p:txBody>
      </p:sp>
    </p:spTree>
    <p:extLst>
      <p:ext uri="{BB962C8B-B14F-4D97-AF65-F5344CB8AC3E}">
        <p14:creationId xmlns:p14="http://schemas.microsoft.com/office/powerpoint/2010/main" val="21971128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window imag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4614A-3D8F-4D6F-9611-A24244E52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21200"/>
            <a:ext cx="8980488" cy="26651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Sub-heading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568A0A-71B4-4937-93FB-DC2D971FF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541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for own photograph - white logo an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4614A-3D8F-4D6F-9611-A24244E52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21200"/>
            <a:ext cx="8980488" cy="3531014"/>
          </a:xfrm>
          <a:noFill/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To use your own photograph, right click and choose ‘edit background.’</a:t>
            </a:r>
          </a:p>
          <a:p>
            <a:pPr lvl="0"/>
            <a:r>
              <a:rPr lang="en-US"/>
              <a:t>Then choose ‘picture or texture fill’</a:t>
            </a:r>
          </a:p>
          <a:p>
            <a:pPr lvl="0"/>
            <a:r>
              <a:rPr lang="en-US"/>
              <a:t>Click ‘Insert…’ then ‘From a file’ and navigate to your image. </a:t>
            </a:r>
          </a:p>
          <a:p>
            <a:pPr lvl="0"/>
            <a:r>
              <a:rPr lang="en-US"/>
              <a:t>Overtype this text with your section heading and change the font to size 50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568A0A-71B4-4937-93FB-DC2D971FF0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EBD294-24D6-4BDE-B04D-0412AA422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290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 on red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68A0A-71B4-4937-93FB-DC2D971FF0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746" y="34416"/>
            <a:ext cx="2676260" cy="1537657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70F8C5-8DC4-4FF9-84CA-165962BDF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21200"/>
            <a:ext cx="8980488" cy="3531014"/>
          </a:xfrm>
          <a:noFill/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28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To use your own photograph, right click and choose ‘edit background.’</a:t>
            </a:r>
          </a:p>
          <a:p>
            <a:pPr lvl="0"/>
            <a:r>
              <a:rPr lang="en-US"/>
              <a:t>Then choose ‘picture or texture fill’</a:t>
            </a:r>
          </a:p>
          <a:p>
            <a:pPr lvl="0"/>
            <a:r>
              <a:rPr lang="en-US"/>
              <a:t>Click ‘Insert…’ then ‘From a file’ and navigate to your image. </a:t>
            </a:r>
          </a:p>
          <a:p>
            <a:pPr lvl="0"/>
            <a:r>
              <a:rPr lang="en-US"/>
              <a:t>Overtype this text with your section heading and change the font to size 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34580-BE67-444E-9EB9-D2FBEA19B9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746" y="34416"/>
            <a:ext cx="2676260" cy="15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231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 red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4614A-3D8F-4D6F-9611-A24244E52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21200"/>
            <a:ext cx="8980488" cy="26651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Sub-heading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568A0A-71B4-4937-93FB-DC2D971FF0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0DD47E-61FE-43EF-B044-B9B5195EB429}"/>
              </a:ext>
            </a:extLst>
          </p:cNvPr>
          <p:cNvSpPr/>
          <p:nvPr/>
        </p:nvSpPr>
        <p:spPr>
          <a:xfrm>
            <a:off x="11408735" y="5310963"/>
            <a:ext cx="606056" cy="15098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8C30B0-BB2D-4D0C-A85E-2FCFADB9A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6A26AF-9B64-4406-A953-935BC70D33E2}"/>
              </a:ext>
            </a:extLst>
          </p:cNvPr>
          <p:cNvSpPr/>
          <p:nvPr userDrawn="1"/>
        </p:nvSpPr>
        <p:spPr>
          <a:xfrm>
            <a:off x="11408735" y="5310963"/>
            <a:ext cx="606056" cy="15098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</p:spTree>
    <p:extLst>
      <p:ext uri="{BB962C8B-B14F-4D97-AF65-F5344CB8AC3E}">
        <p14:creationId xmlns:p14="http://schemas.microsoft.com/office/powerpoint/2010/main" val="415135314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 teal 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4614A-3D8F-4D6F-9611-A24244E52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21200"/>
            <a:ext cx="8980488" cy="26651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Sub-heading</a:t>
            </a:r>
          </a:p>
        </p:txBody>
      </p: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6D1881-2FC8-4D11-974B-FE8EB511F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7628ECD-DB83-4B02-B892-8A9DBF68BC73}"/>
              </a:ext>
            </a:extLst>
          </p:cNvPr>
          <p:cNvSpPr/>
          <p:nvPr/>
        </p:nvSpPr>
        <p:spPr>
          <a:xfrm>
            <a:off x="11488478" y="5310963"/>
            <a:ext cx="606056" cy="1509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FE3126-AEF8-45A9-8F20-20CDF24ABE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EA9319-F8F8-4FC7-8B4D-743A3056551E}"/>
              </a:ext>
            </a:extLst>
          </p:cNvPr>
          <p:cNvSpPr/>
          <p:nvPr userDrawn="1"/>
        </p:nvSpPr>
        <p:spPr>
          <a:xfrm>
            <a:off x="11488478" y="5310963"/>
            <a:ext cx="606056" cy="1509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</p:spTree>
    <p:extLst>
      <p:ext uri="{BB962C8B-B14F-4D97-AF65-F5344CB8AC3E}">
        <p14:creationId xmlns:p14="http://schemas.microsoft.com/office/powerpoint/2010/main" val="41713551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 yellow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4614A-3D8F-4D6F-9611-A24244E52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21200"/>
            <a:ext cx="8980488" cy="26651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Sub-heading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F70FAA-1966-47F4-9441-9E8C12AE37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AE3D5ED-9B85-4086-8724-7082CB329065}"/>
              </a:ext>
            </a:extLst>
          </p:cNvPr>
          <p:cNvSpPr/>
          <p:nvPr/>
        </p:nvSpPr>
        <p:spPr>
          <a:xfrm>
            <a:off x="11408735" y="5310963"/>
            <a:ext cx="606056" cy="15098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48F5E97-9CE1-4CB1-A781-656C4F442D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9E7DE3-1D78-43F6-8F46-A6D14CD5CB02}"/>
              </a:ext>
            </a:extLst>
          </p:cNvPr>
          <p:cNvSpPr/>
          <p:nvPr userDrawn="1"/>
        </p:nvSpPr>
        <p:spPr>
          <a:xfrm>
            <a:off x="11408735" y="5310963"/>
            <a:ext cx="606056" cy="15098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</p:spTree>
    <p:extLst>
      <p:ext uri="{BB962C8B-B14F-4D97-AF65-F5344CB8AC3E}">
        <p14:creationId xmlns:p14="http://schemas.microsoft.com/office/powerpoint/2010/main" val="285144460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 gree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4614A-3D8F-4D6F-9611-A24244E52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21200"/>
            <a:ext cx="8980488" cy="26651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Sub-heading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51E247-B2BC-4431-9F38-CF7EE2280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81AA2A-12CE-4B0E-A726-B27BB1178CB3}"/>
              </a:ext>
            </a:extLst>
          </p:cNvPr>
          <p:cNvSpPr/>
          <p:nvPr/>
        </p:nvSpPr>
        <p:spPr>
          <a:xfrm>
            <a:off x="11515061" y="5247168"/>
            <a:ext cx="606056" cy="15098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D02245-BFB6-49BE-A4D2-574EBA34CB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E5B064-5F28-49DE-9B37-A8220D096417}"/>
              </a:ext>
            </a:extLst>
          </p:cNvPr>
          <p:cNvSpPr/>
          <p:nvPr userDrawn="1"/>
        </p:nvSpPr>
        <p:spPr>
          <a:xfrm>
            <a:off x="11515061" y="5247168"/>
            <a:ext cx="606056" cy="15098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</p:spTree>
    <p:extLst>
      <p:ext uri="{BB962C8B-B14F-4D97-AF65-F5344CB8AC3E}">
        <p14:creationId xmlns:p14="http://schemas.microsoft.com/office/powerpoint/2010/main" val="23516720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 grey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4614A-3D8F-4D6F-9611-A24244E52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21200"/>
            <a:ext cx="8980488" cy="26651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Sub-heading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7C25C0-5C1B-4315-BAFE-8CD7D337BB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64C1C-A268-41E9-A21B-45D9BA4C0E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6" y="34416"/>
            <a:ext cx="2676260" cy="15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7816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2657-5855-402E-8201-A74580964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C36A-90E2-4829-92BD-C2AFF1061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609068"/>
            <a:ext cx="11277600" cy="479173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572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68478" y="2970021"/>
            <a:ext cx="3663950" cy="268288"/>
          </a:xfrm>
        </p:spPr>
        <p:txBody>
          <a:bodyPr lIns="36000" tIns="0" rIns="36000" bIns="0"/>
          <a:lstStyle>
            <a:lvl1pPr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036334" y="2970021"/>
            <a:ext cx="3663950" cy="268288"/>
          </a:xfrm>
        </p:spPr>
        <p:txBody>
          <a:bodyPr lIns="36000" tIns="0" rIns="36000" bIns="0"/>
          <a:lstStyle>
            <a:lvl1pPr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167790" y="5945133"/>
            <a:ext cx="3663950" cy="268288"/>
          </a:xfrm>
        </p:spPr>
        <p:txBody>
          <a:bodyPr lIns="36000" tIns="0" rIns="36000" bIns="0"/>
          <a:lstStyle>
            <a:lvl1pPr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36334" y="5945133"/>
            <a:ext cx="3663950" cy="268288"/>
          </a:xfrm>
        </p:spPr>
        <p:txBody>
          <a:bodyPr lIns="36000" tIns="0" rIns="36000" bIns="0"/>
          <a:lstStyle>
            <a:lvl1pPr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168478" y="390524"/>
            <a:ext cx="3664638" cy="25781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4F1D84-DDEE-41A1-933C-81803DAA1FD8}"/>
              </a:ext>
            </a:extLst>
          </p:cNvPr>
          <p:cNvSpPr txBox="1"/>
          <p:nvPr/>
        </p:nvSpPr>
        <p:spPr>
          <a:xfrm>
            <a:off x="4273578" y="3304984"/>
            <a:ext cx="5498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/>
                </a:solidFill>
              </a:rPr>
              <a:t>London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ECC6801D-545A-4803-9D8A-A889A704F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0524"/>
            <a:ext cx="3607594" cy="127158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8036334" y="390524"/>
            <a:ext cx="3664638" cy="25781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4168478" y="3367017"/>
            <a:ext cx="3664638" cy="25781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8036334" y="3367017"/>
            <a:ext cx="3664638" cy="25781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14AE2-6A41-4D5D-ADB4-2E649148E632}"/>
              </a:ext>
            </a:extLst>
          </p:cNvPr>
          <p:cNvSpPr txBox="1"/>
          <p:nvPr userDrawn="1"/>
        </p:nvSpPr>
        <p:spPr>
          <a:xfrm>
            <a:off x="4273578" y="3304984"/>
            <a:ext cx="5498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/>
                </a:solidFill>
              </a:rPr>
              <a:t>London</a:t>
            </a:r>
          </a:p>
        </p:txBody>
      </p:sp>
    </p:spTree>
    <p:extLst>
      <p:ext uri="{BB962C8B-B14F-4D97-AF65-F5344CB8AC3E}">
        <p14:creationId xmlns:p14="http://schemas.microsoft.com/office/powerpoint/2010/main" val="186516630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landscape N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168478" y="457198"/>
            <a:ext cx="3664638" cy="27683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4F1D84-DDEE-41A1-933C-81803DAA1FD8}"/>
              </a:ext>
            </a:extLst>
          </p:cNvPr>
          <p:cNvSpPr txBox="1"/>
          <p:nvPr/>
        </p:nvSpPr>
        <p:spPr>
          <a:xfrm>
            <a:off x="4273578" y="3304984"/>
            <a:ext cx="5498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/>
                </a:solidFill>
              </a:rPr>
              <a:t>London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ECC6801D-545A-4803-9D8A-A889A704F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199"/>
            <a:ext cx="3607594" cy="127158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8036334" y="457198"/>
            <a:ext cx="3664638" cy="27683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4168478" y="3433691"/>
            <a:ext cx="3664638" cy="27683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8036334" y="3433691"/>
            <a:ext cx="3664638" cy="27683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02966-D001-4405-8944-32516FA37098}"/>
              </a:ext>
            </a:extLst>
          </p:cNvPr>
          <p:cNvSpPr txBox="1"/>
          <p:nvPr userDrawn="1"/>
        </p:nvSpPr>
        <p:spPr>
          <a:xfrm>
            <a:off x="4273578" y="3304984"/>
            <a:ext cx="5498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/>
                </a:solidFill>
              </a:rPr>
              <a:t>London</a:t>
            </a:r>
          </a:p>
        </p:txBody>
      </p:sp>
    </p:spTree>
    <p:extLst>
      <p:ext uri="{BB962C8B-B14F-4D97-AF65-F5344CB8AC3E}">
        <p14:creationId xmlns:p14="http://schemas.microsoft.com/office/powerpoint/2010/main" val="360586312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9037637" y="2297726"/>
            <a:ext cx="2697163" cy="34210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178336" y="2297726"/>
            <a:ext cx="2697163" cy="34210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316286" y="2297726"/>
            <a:ext cx="2697163" cy="34210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57200" y="2298423"/>
            <a:ext cx="2697163" cy="34210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875935"/>
            <a:ext cx="2697163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16285" y="1875935"/>
            <a:ext cx="2697163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175370" y="1879653"/>
            <a:ext cx="2697163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037637" y="1875935"/>
            <a:ext cx="2697163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32054340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57200" y="2298422"/>
            <a:ext cx="3502617" cy="37594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875935"/>
            <a:ext cx="3502617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816C8664-9D57-004C-8828-4995435B9D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44691" y="2298422"/>
            <a:ext cx="3502617" cy="37594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7B664CB-DC96-D448-8F67-2EECACCF5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691" y="1875935"/>
            <a:ext cx="3502617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961A3E26-10AE-D840-9A88-406553A0DE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2183" y="2298422"/>
            <a:ext cx="3502617" cy="37594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9374E9-FB6C-4B49-9868-7D7F27EC95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2183" y="1875935"/>
            <a:ext cx="3502617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384565290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T</a:t>
            </a:r>
            <a:r>
              <a:rPr lang="en-US" err="1"/>
              <a:t>itle</a:t>
            </a:r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57200" y="2593698"/>
            <a:ext cx="3502617" cy="22545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171210"/>
            <a:ext cx="3502617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816C8664-9D57-004C-8828-4995435B9D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44691" y="2593698"/>
            <a:ext cx="3502617" cy="22545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7B664CB-DC96-D448-8F67-2EECACCF5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691" y="2171210"/>
            <a:ext cx="3502617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961A3E26-10AE-D840-9A88-406553A0DE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2183" y="2593698"/>
            <a:ext cx="3502617" cy="22545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9374E9-FB6C-4B49-9868-7D7F27EC95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2183" y="2171210"/>
            <a:ext cx="3502617" cy="346798"/>
          </a:xfrm>
        </p:spPr>
        <p:txBody>
          <a:bodyPr lIns="36000" rIns="36000" anchor="ctr"/>
          <a:lstStyle>
            <a:lvl1pPr algn="ctr">
              <a:lnSpc>
                <a:spcPct val="100000"/>
              </a:lnSpc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861997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178336" y="1875935"/>
            <a:ext cx="5556464" cy="342106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175370" y="5364261"/>
            <a:ext cx="5556464" cy="346798"/>
          </a:xfrm>
        </p:spPr>
        <p:txBody>
          <a:bodyPr lIns="36000" rIns="36000" anchor="ctr"/>
          <a:lstStyle>
            <a:lvl1pPr algn="l">
              <a:lnSpc>
                <a:spcPct val="100000"/>
              </a:lnSpc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57200" y="1875935"/>
            <a:ext cx="5556248" cy="342106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A0022C7-7D4A-EE40-93C5-68D26840EE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5388268"/>
            <a:ext cx="5556464" cy="346798"/>
          </a:xfrm>
        </p:spPr>
        <p:txBody>
          <a:bodyPr lIns="36000" rIns="36000" anchor="ctr"/>
          <a:lstStyle>
            <a:lvl1pPr algn="l">
              <a:lnSpc>
                <a:spcPct val="100000"/>
              </a:lnSpc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167693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168478" y="457199"/>
            <a:ext cx="3664638" cy="553622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ECC6801D-545A-4803-9D8A-A889A704F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199"/>
            <a:ext cx="3607594" cy="127158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8036334" y="457199"/>
            <a:ext cx="3664638" cy="553622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168866" y="6053122"/>
            <a:ext cx="3663950" cy="268288"/>
          </a:xfrm>
        </p:spPr>
        <p:txBody>
          <a:bodyPr lIns="36000" rIns="36000" anchor="ctr"/>
          <a:lstStyle>
            <a:lvl1pPr>
              <a:lnSpc>
                <a:spcPct val="100000"/>
              </a:lnSpc>
              <a:defRPr sz="1400" b="1" baseline="0">
                <a:solidFill>
                  <a:schemeClr val="tx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36722" y="6053122"/>
            <a:ext cx="3663950" cy="268288"/>
          </a:xfrm>
        </p:spPr>
        <p:txBody>
          <a:bodyPr lIns="36000" rIns="36000" anchor="ctr"/>
          <a:lstStyle>
            <a:lvl1pPr>
              <a:lnSpc>
                <a:spcPct val="100000"/>
              </a:lnSpc>
              <a:defRPr sz="1400" b="1" baseline="0">
                <a:solidFill>
                  <a:schemeClr val="tx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80867815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403195" y="1796508"/>
            <a:ext cx="3385609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200" y="4119733"/>
            <a:ext cx="3385609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57200" y="1800525"/>
            <a:ext cx="3385609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CACAE5C-7A0C-437D-BA18-FC8E654BE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349191" y="1800523"/>
            <a:ext cx="3385609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03195" y="4118886"/>
            <a:ext cx="3385609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349190" y="4118887"/>
            <a:ext cx="3385609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90827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image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727" y="1599451"/>
            <a:ext cx="2126202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CACAE5C-7A0C-437D-BA18-FC8E654BE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99727" y="3967576"/>
            <a:ext cx="2126202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99727" y="3561179"/>
            <a:ext cx="2126202" cy="293086"/>
          </a:xfrm>
          <a:noFill/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99727" y="5943027"/>
            <a:ext cx="2126202" cy="293086"/>
          </a:xfrm>
          <a:noFill/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3577572" y="1599451"/>
            <a:ext cx="2126202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3577572" y="3967576"/>
            <a:ext cx="2126202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577572" y="3561179"/>
            <a:ext cx="2126202" cy="293086"/>
          </a:xfrm>
          <a:noFill/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577572" y="5943027"/>
            <a:ext cx="2126202" cy="293086"/>
          </a:xfrm>
          <a:noFill/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455417" y="1597442"/>
            <a:ext cx="2126202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6455417" y="3965567"/>
            <a:ext cx="2126202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6455417" y="3559170"/>
            <a:ext cx="2126202" cy="293086"/>
          </a:xfrm>
          <a:noFill/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6455417" y="5941018"/>
            <a:ext cx="2126202" cy="293086"/>
          </a:xfrm>
          <a:noFill/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9333262" y="1597442"/>
            <a:ext cx="2126202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9333262" y="3965567"/>
            <a:ext cx="2126202" cy="19637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9333262" y="3559170"/>
            <a:ext cx="2126202" cy="293086"/>
          </a:xfrm>
          <a:noFill/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9333262" y="5941018"/>
            <a:ext cx="2126202" cy="293086"/>
          </a:xfrm>
          <a:noFill/>
        </p:spPr>
        <p:txBody>
          <a:bodyPr/>
          <a:lstStyle>
            <a:lvl1pPr>
              <a:lnSpc>
                <a:spcPct val="100000"/>
              </a:lnSpc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873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57200" y="1609234"/>
            <a:ext cx="11277600" cy="45439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535690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D10FE7-9ABC-724B-AB6E-7A133D4CF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943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E293E5-F86A-634D-82EB-20B0E15EC6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00401"/>
            <a:ext cx="8697074" cy="505530"/>
          </a:xfrm>
        </p:spPr>
        <p:txBody>
          <a:bodyPr/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577451-C84C-4FC4-B464-2DEFA92A5A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905931"/>
            <a:ext cx="11277600" cy="449486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752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D75E-4E17-44E1-8946-64A9E31B8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469392"/>
            <a:ext cx="11275671" cy="96847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Table title</a:t>
            </a:r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4509CACD-663B-694D-A50B-A5CC6E4ECE5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57200" y="1550988"/>
            <a:ext cx="11276013" cy="464502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4256387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4965C7-CE0C-4F10-845F-95CC4899B9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641600"/>
            <a:ext cx="2869200" cy="1666800"/>
          </a:xfrm>
          <a:noFill/>
          <a:ln w="12700">
            <a:solidFill>
              <a:schemeClr val="tx1"/>
            </a:solidFill>
          </a:ln>
        </p:spPr>
        <p:txBody>
          <a:bodyPr lIns="144000" tIns="144000" rIns="144000" bIns="144000"/>
          <a:lstStyle>
            <a:lvl1pPr>
              <a:lnSpc>
                <a:spcPct val="100000"/>
              </a:lnSpc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5E7D20D-A314-4F43-ACC1-E62B425C4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0813" y="1641600"/>
            <a:ext cx="2869200" cy="1666800"/>
          </a:xfrm>
          <a:noFill/>
          <a:ln w="12700">
            <a:solidFill>
              <a:schemeClr val="tx1"/>
            </a:solidFill>
          </a:ln>
        </p:spPr>
        <p:txBody>
          <a:bodyPr lIns="144000" tIns="144000" rIns="144000" bIns="144000"/>
          <a:lstStyle>
            <a:lvl1pPr>
              <a:lnSpc>
                <a:spcPct val="100000"/>
              </a:lnSpc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1F673E5-5357-4A78-8576-5FC34BAE1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6187" y="1641600"/>
            <a:ext cx="2869200" cy="1666800"/>
          </a:xfrm>
          <a:noFill/>
          <a:ln w="12700">
            <a:solidFill>
              <a:schemeClr val="tx1"/>
            </a:solidFill>
          </a:ln>
        </p:spPr>
        <p:txBody>
          <a:bodyPr lIns="144000" tIns="144000" rIns="144000" bIns="144000"/>
          <a:lstStyle>
            <a:lvl1pPr>
              <a:lnSpc>
                <a:spcPct val="100000"/>
              </a:lnSpc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31EDEF-E030-453B-83D3-EAB8EAA42C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808800"/>
            <a:ext cx="2868613" cy="2401500"/>
          </a:xfrm>
        </p:spPr>
        <p:txBody>
          <a:bodyPr lIns="72000" tIns="72000" rIns="72000" bIns="72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buClr>
                <a:schemeClr val="tx1"/>
              </a:buClr>
              <a:defRPr/>
            </a:lvl2pPr>
            <a:lvl3pPr>
              <a:lnSpc>
                <a:spcPct val="100000"/>
              </a:lnSpc>
              <a:buClr>
                <a:schemeClr val="tx1"/>
              </a:buClr>
              <a:defRPr/>
            </a:lvl3pPr>
            <a:lvl4pPr>
              <a:lnSpc>
                <a:spcPct val="100000"/>
              </a:lnSpc>
              <a:buClr>
                <a:schemeClr val="tx1"/>
              </a:buClr>
              <a:defRPr/>
            </a:lvl4pPr>
            <a:lvl5pPr>
              <a:lnSpc>
                <a:spcPct val="10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CACAE5C-7A0C-437D-BA18-FC8E654BE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4FB31-AE2F-46D9-84C5-51563C0A65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0813" y="3808800"/>
            <a:ext cx="2868613" cy="2401500"/>
          </a:xfrm>
        </p:spPr>
        <p:txBody>
          <a:bodyPr lIns="72000" tIns="72000" rIns="72000" bIns="72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buClr>
                <a:schemeClr val="tx1"/>
              </a:buClr>
              <a:defRPr/>
            </a:lvl2pPr>
            <a:lvl3pPr>
              <a:lnSpc>
                <a:spcPct val="100000"/>
              </a:lnSpc>
              <a:buClr>
                <a:schemeClr val="tx1"/>
              </a:buClr>
              <a:defRPr/>
            </a:lvl3pPr>
            <a:lvl4pPr>
              <a:lnSpc>
                <a:spcPct val="100000"/>
              </a:lnSpc>
              <a:buClr>
                <a:schemeClr val="tx1"/>
              </a:buClr>
              <a:defRPr/>
            </a:lvl4pPr>
            <a:lvl5pPr>
              <a:lnSpc>
                <a:spcPct val="10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D4E1B1-E72D-4318-9869-EC93C3D1D7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66187" y="3818325"/>
            <a:ext cx="2868613" cy="2401500"/>
          </a:xfrm>
        </p:spPr>
        <p:txBody>
          <a:bodyPr lIns="72000" tIns="72000" rIns="72000" bIns="72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buClr>
                <a:schemeClr val="tx1"/>
              </a:buClr>
              <a:defRPr/>
            </a:lvl2pPr>
            <a:lvl3pPr>
              <a:lnSpc>
                <a:spcPct val="100000"/>
              </a:lnSpc>
              <a:buClr>
                <a:schemeClr val="tx1"/>
              </a:buClr>
              <a:defRPr/>
            </a:lvl3pPr>
            <a:lvl4pPr>
              <a:lnSpc>
                <a:spcPct val="100000"/>
              </a:lnSpc>
              <a:buClr>
                <a:schemeClr val="tx1"/>
              </a:buClr>
              <a:defRPr/>
            </a:lvl4pPr>
            <a:lvl5pPr>
              <a:lnSpc>
                <a:spcPct val="10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5250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4965C7-CE0C-4F10-845F-95CC4899B9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99" y="1792071"/>
            <a:ext cx="2869200" cy="1666800"/>
          </a:xfrm>
          <a:noFill/>
          <a:ln w="25400">
            <a:noFill/>
          </a:ln>
        </p:spPr>
        <p:txBody>
          <a:bodyPr lIns="108000" tIns="108000" rIns="108000" bIns="108000" anchor="ctr"/>
          <a:lstStyle>
            <a:lvl1pPr algn="ctr">
              <a:lnSpc>
                <a:spcPct val="100000"/>
              </a:lnSpc>
              <a:defRPr sz="2200" b="1">
                <a:solidFill>
                  <a:schemeClr val="accent1"/>
                </a:solidFill>
              </a:defRPr>
            </a:lvl1pPr>
            <a:lvl2pPr marL="0" indent="0">
              <a:lnSpc>
                <a:spcPct val="140000"/>
              </a:lnSpc>
              <a:buNone/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5E7D20D-A314-4F43-ACC1-E62B425C4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4868" y="1792071"/>
            <a:ext cx="2869200" cy="1666800"/>
          </a:xfrm>
          <a:noFill/>
          <a:ln w="25400">
            <a:noFill/>
          </a:ln>
        </p:spPr>
        <p:txBody>
          <a:bodyPr lIns="108000" tIns="108000" rIns="108000" bIns="108000" anchor="ctr"/>
          <a:lstStyle>
            <a:lvl1pPr algn="ctr">
              <a:lnSpc>
                <a:spcPct val="100000"/>
              </a:lnSpc>
              <a:defRPr sz="2200" b="1">
                <a:solidFill>
                  <a:schemeClr val="accent2"/>
                </a:solidFill>
              </a:defRPr>
            </a:lvl1pPr>
            <a:lvl2pPr marL="0" indent="0">
              <a:lnSpc>
                <a:spcPct val="140000"/>
              </a:lnSpc>
              <a:buNone/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1F673E5-5357-4A78-8576-5FC34BAE1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637" y="1792071"/>
            <a:ext cx="2869200" cy="1666800"/>
          </a:xfrm>
          <a:noFill/>
          <a:ln w="25400">
            <a:noFill/>
          </a:ln>
        </p:spPr>
        <p:txBody>
          <a:bodyPr lIns="108000" tIns="108000" rIns="108000" bIns="108000" anchor="ctr"/>
          <a:lstStyle>
            <a:lvl1pPr algn="ctr">
              <a:lnSpc>
                <a:spcPct val="100000"/>
              </a:lnSpc>
              <a:defRPr sz="2200" b="1">
                <a:solidFill>
                  <a:schemeClr val="accent3"/>
                </a:solidFill>
              </a:defRPr>
            </a:lvl1pPr>
            <a:lvl2pPr marL="0" indent="0">
              <a:lnSpc>
                <a:spcPct val="140000"/>
              </a:lnSpc>
              <a:buNone/>
              <a:defRPr sz="2000"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CACAE5C-7A0C-437D-BA18-FC8E654BE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4965C7-CE0C-4F10-845F-95CC4899B9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199" y="4137836"/>
            <a:ext cx="2869200" cy="1666800"/>
          </a:xfrm>
          <a:noFill/>
          <a:ln w="25400">
            <a:noFill/>
          </a:ln>
        </p:spPr>
        <p:txBody>
          <a:bodyPr lIns="108000" tIns="108000" rIns="108000" bIns="108000" anchor="ctr"/>
          <a:lstStyle>
            <a:lvl1pPr algn="ctr">
              <a:lnSpc>
                <a:spcPct val="100000"/>
              </a:lnSpc>
              <a:defRPr sz="2200" b="1">
                <a:solidFill>
                  <a:schemeClr val="accent4"/>
                </a:solidFill>
              </a:defRPr>
            </a:lvl1pPr>
            <a:lvl2pPr marL="0" indent="0">
              <a:lnSpc>
                <a:spcPct val="140000"/>
              </a:lnSpc>
              <a:buNone/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5E7D20D-A314-4F43-ACC1-E62B425C46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4868" y="4137836"/>
            <a:ext cx="2869200" cy="1666800"/>
          </a:xfrm>
          <a:noFill/>
          <a:ln w="25400">
            <a:noFill/>
          </a:ln>
        </p:spPr>
        <p:txBody>
          <a:bodyPr lIns="108000" tIns="108000" rIns="108000" bIns="108000" anchor="ctr"/>
          <a:lstStyle>
            <a:lvl1pPr algn="ctr">
              <a:lnSpc>
                <a:spcPct val="100000"/>
              </a:lnSpc>
              <a:defRPr sz="2200" b="1">
                <a:solidFill>
                  <a:schemeClr val="tx2"/>
                </a:solidFill>
              </a:defRPr>
            </a:lvl1pPr>
            <a:lvl2pPr marL="0" indent="0">
              <a:lnSpc>
                <a:spcPct val="140000"/>
              </a:lnSpc>
              <a:buNone/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1F673E5-5357-4A78-8576-5FC34BAE1B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4637" y="4137836"/>
            <a:ext cx="2869200" cy="1666800"/>
          </a:xfrm>
          <a:noFill/>
          <a:ln w="25400">
            <a:noFill/>
          </a:ln>
        </p:spPr>
        <p:txBody>
          <a:bodyPr lIns="108000" tIns="108000" rIns="108000" bIns="108000" anchor="ctr"/>
          <a:lstStyle>
            <a:lvl1pPr algn="ctr">
              <a:lnSpc>
                <a:spcPct val="100000"/>
              </a:lnSpc>
              <a:defRPr sz="2200" b="1">
                <a:solidFill>
                  <a:schemeClr val="accent5"/>
                </a:solidFill>
              </a:defRPr>
            </a:lvl1pPr>
            <a:lvl2pPr marL="0" indent="0">
              <a:lnSpc>
                <a:spcPct val="140000"/>
              </a:lnSpc>
              <a:buNone/>
              <a:defRPr sz="2000"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08986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4188" y="1883110"/>
            <a:ext cx="2698750" cy="341947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72000" tIns="72000" rIns="72000" bIns="72000" anchor="ctr"/>
          <a:lstStyle>
            <a:lvl1pPr algn="ctr"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41922" y="1883109"/>
            <a:ext cx="2698750" cy="3419475"/>
          </a:xfrm>
          <a:solidFill>
            <a:schemeClr val="accent2"/>
          </a:solidFill>
        </p:spPr>
        <p:txBody>
          <a:bodyPr lIns="72000" tIns="72000" rIns="72000" bIns="72000" anchor="ctr"/>
          <a:lstStyle>
            <a:lvl1pPr algn="ctr"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99656" y="1883108"/>
            <a:ext cx="2698750" cy="3419475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72000" tIns="72000" rIns="72000" bIns="72000" anchor="ctr"/>
          <a:lstStyle>
            <a:lvl1pPr algn="ctr"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057390" y="1883108"/>
            <a:ext cx="2698750" cy="3419475"/>
          </a:xfrm>
          <a:solidFill>
            <a:schemeClr val="accent4"/>
          </a:solidFill>
        </p:spPr>
        <p:txBody>
          <a:bodyPr lIns="72000" tIns="72000" rIns="72000" bIns="72000" anchor="ctr"/>
          <a:lstStyle>
            <a:lvl1pPr algn="ctr"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72825E-BB4D-4036-AC9B-4BF8148A1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69392"/>
            <a:ext cx="11277600" cy="96847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2029757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oute Map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12AB-DF48-4152-9B49-D297B54FD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4958952" cy="120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4E162F-3ECA-4B18-AE92-237AEAD38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663200"/>
            <a:ext cx="4958952" cy="866775"/>
          </a:xfrm>
        </p:spPr>
        <p:txBody>
          <a:bodyPr/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EF7C21-F423-8143-8593-F0B3E5DC0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67" y="-889185"/>
            <a:ext cx="6155801" cy="8852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9F4A85-9EAE-4C67-8F8C-247B880632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67" y="-889185"/>
            <a:ext cx="6155801" cy="88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98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p with ke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36971E-18CF-4A0C-A142-550582FC1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67" y="-889185"/>
            <a:ext cx="6155801" cy="8852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512AB-DF48-4152-9B49-D297B54FD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4958952" cy="120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4E162F-3ECA-4B18-AE92-237AEAD38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663200"/>
            <a:ext cx="4958952" cy="866775"/>
          </a:xfrm>
        </p:spPr>
        <p:txBody>
          <a:bodyPr/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DD105A6-07C1-7745-8980-BEAC1A5FAE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625" y="3271978"/>
            <a:ext cx="614363" cy="74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6994E-7D48-9A42-86B0-78326D23CE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88132"/>
            <a:ext cx="3501525" cy="195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0F1F6-3857-4D28-A382-DEAE601A2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67" y="-889185"/>
            <a:ext cx="6155801" cy="8852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52C9E-F995-494C-AD3A-19733F00F57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88132"/>
            <a:ext cx="3501525" cy="195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3764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FAE1-DD1B-4C39-B379-E56908CFC8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Suggested title: Our vision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DFB47-6447-49B1-AD0D-79EFEF0F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7" y="2179490"/>
            <a:ext cx="11590433" cy="2277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E3A80C-E2EC-4E0A-BB3A-3794860E68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7" y="2179490"/>
            <a:ext cx="11590433" cy="22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0817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9409-7762-4659-8ABA-45297EDF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1493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943" y="446598"/>
            <a:ext cx="11277600" cy="96847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Suggested title: Our values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72642-9FB9-4917-811A-0C4C4B033327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6901D1-9536-43DF-B687-830EAAE4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5478"/>
            <a:ext cx="2329153" cy="3279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F4BFB-822A-4D46-B1E6-F2A0001B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276" y="1939916"/>
            <a:ext cx="2319640" cy="327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AFBE1-45E6-471E-A3A4-6B515424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22" y="1939916"/>
            <a:ext cx="2315341" cy="327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4075D2-125F-4413-B375-2D17ACE76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766" y="1945478"/>
            <a:ext cx="2319211" cy="3279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81DECC-C787-4BA4-8ED0-D58A04BA82A9}"/>
              </a:ext>
            </a:extLst>
          </p:cNvPr>
          <p:cNvSpPr/>
          <p:nvPr userDrawn="1"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AFAC91-6D7A-4F41-9139-EDA4F1B752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1945478"/>
            <a:ext cx="2329153" cy="3279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E6CB2-1B41-4EEC-8546-DBBE171D3C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276" y="1939916"/>
            <a:ext cx="2319640" cy="327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855596-9212-437E-81C4-E60578DC11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13522" y="1939916"/>
            <a:ext cx="2315341" cy="327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06E9C7-143A-47F4-8E82-71615D2A3D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37766" y="1945478"/>
            <a:ext cx="2319211" cy="32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481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ing the right cho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7736E8-16D3-4644-91D2-33B79775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244" y="249865"/>
            <a:ext cx="2995205" cy="1807535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8E82D78-39C0-4EB5-85D9-C6DF5CB34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0800"/>
            <a:ext cx="2670248" cy="413606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D8FBD7-CE29-4B1E-9604-87D19628A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056" y="2260800"/>
            <a:ext cx="2811304" cy="4140000"/>
          </a:xfrm>
          <a:prstGeom prst="rect">
            <a:avLst/>
          </a:prstGeom>
        </p:spPr>
      </p:pic>
      <p:pic>
        <p:nvPicPr>
          <p:cNvPr id="11" name="Picture 10" descr="A picture containing food, shirt&#10;&#10;Description automatically generated">
            <a:extLst>
              <a:ext uri="{FF2B5EF4-FFF2-40B4-BE49-F238E27FC236}">
                <a16:creationId xmlns:a16="http://schemas.microsoft.com/office/drawing/2014/main" id="{05A23489-78B4-4FEA-8C63-868D99AA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85" y="2260800"/>
            <a:ext cx="2646133" cy="4140000"/>
          </a:xfrm>
          <a:prstGeom prst="rect">
            <a:avLst/>
          </a:prstGeom>
        </p:spPr>
      </p:pic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6FE20413-45B6-4096-AE68-185ABAF62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49" y="2260800"/>
            <a:ext cx="2659998" cy="4136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02D26-2ED0-4443-8D09-4F1C8318A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8244" y="249865"/>
            <a:ext cx="2995205" cy="180753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C358885-F92B-4A2D-92B2-D9699E6A30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0800"/>
            <a:ext cx="2670248" cy="413606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44C4109-3C5D-4927-85DA-7D405020E3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056" y="2260800"/>
            <a:ext cx="2811304" cy="4140000"/>
          </a:xfrm>
          <a:prstGeom prst="rect">
            <a:avLst/>
          </a:prstGeom>
        </p:spPr>
      </p:pic>
      <p:pic>
        <p:nvPicPr>
          <p:cNvPr id="14" name="Picture 13" descr="A picture containing food, shirt&#10;&#10;Description automatically generated">
            <a:extLst>
              <a:ext uri="{FF2B5EF4-FFF2-40B4-BE49-F238E27FC236}">
                <a16:creationId xmlns:a16="http://schemas.microsoft.com/office/drawing/2014/main" id="{BF0C324D-BE7D-4C79-B8BB-6B94BB6A92E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85" y="2260800"/>
            <a:ext cx="2646133" cy="4140000"/>
          </a:xfrm>
          <a:prstGeom prst="rect">
            <a:avLst/>
          </a:prstGeom>
        </p:spPr>
      </p:pic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3A29DA32-043F-45DB-A3FD-F1B462EF354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49" y="2260800"/>
            <a:ext cx="2659998" cy="41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6089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5620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st it notes ide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7420-A11C-4AE8-90E7-6258A193E7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Ideas slide (copy or delete notes as appropriate)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0227C10-365D-42B0-9B1D-0243AC0B9A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2421" y="3946349"/>
            <a:ext cx="3740400" cy="2246400"/>
          </a:xfrm>
          <a:prstGeom prst="foldedCorner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72000" rIns="72000" bIns="72000" anchor="ctr"/>
          <a:lstStyle>
            <a:lvl1pPr algn="ctr">
              <a:lnSpc>
                <a:spcPct val="100000"/>
              </a:lnSpc>
              <a:spcAft>
                <a:spcPts val="600"/>
              </a:spcAft>
              <a:defRPr sz="2400" b="1" i="1">
                <a:solidFill>
                  <a:schemeClr val="tx1"/>
                </a:solidFill>
                <a:latin typeface="Segoe Print" panose="02000600000000000000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E666D5-6769-4D25-897F-1D929BFB49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006430">
            <a:off x="7778762" y="1408675"/>
            <a:ext cx="3740400" cy="2246400"/>
          </a:xfrm>
          <a:prstGeom prst="foldedCorner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72000" rIns="72000" bIns="72000" anchor="ctr"/>
          <a:lstStyle>
            <a:lvl1pPr algn="ctr">
              <a:lnSpc>
                <a:spcPct val="100000"/>
              </a:lnSpc>
              <a:spcAft>
                <a:spcPts val="600"/>
              </a:spcAft>
              <a:defRPr sz="2400" b="1" i="1">
                <a:solidFill>
                  <a:schemeClr val="tx1"/>
                </a:solidFill>
                <a:latin typeface="Segoe Print" panose="02000600000000000000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A9D6739-E5B2-43AA-9741-A3156C6F3E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20681944">
            <a:off x="1392314" y="1788450"/>
            <a:ext cx="3740400" cy="2246400"/>
          </a:xfrm>
          <a:prstGeom prst="foldedCorner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72000" rIns="72000" bIns="72000" anchor="ctr"/>
          <a:lstStyle>
            <a:lvl1pPr algn="ctr">
              <a:lnSpc>
                <a:spcPct val="100000"/>
              </a:lnSpc>
              <a:spcAft>
                <a:spcPts val="600"/>
              </a:spcAft>
              <a:defRPr sz="2400" b="1" i="1">
                <a:solidFill>
                  <a:schemeClr val="tx1"/>
                </a:solidFill>
                <a:latin typeface="Segoe Print" panose="02000600000000000000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B501502-02C5-4F77-AB23-055C8ECF53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6609" y="3246978"/>
            <a:ext cx="3740400" cy="2246400"/>
          </a:xfrm>
          <a:prstGeom prst="foldedCorner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72000" rIns="72000" bIns="72000" anchor="ctr"/>
          <a:lstStyle>
            <a:lvl1pPr algn="ctr">
              <a:lnSpc>
                <a:spcPct val="100000"/>
              </a:lnSpc>
              <a:spcAft>
                <a:spcPts val="600"/>
              </a:spcAft>
              <a:defRPr sz="2400" b="1" i="1">
                <a:solidFill>
                  <a:schemeClr val="tx1"/>
                </a:solidFill>
                <a:latin typeface="Segoe Print" panose="02000600000000000000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176332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C005FE-6EE6-4AD6-AA65-C3D76F2CC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4614A-3D8F-4D6F-9611-A24244E52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21200"/>
            <a:ext cx="11208058" cy="2665125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600"/>
              </a:spcAft>
              <a:defRPr sz="5000" b="1" i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sz="2400" b="1" i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Suggested title: Questions / Q&amp;A / Thank you</a:t>
            </a:r>
          </a:p>
          <a:p>
            <a:pPr lvl="1"/>
            <a:r>
              <a:rPr lang="en-US"/>
              <a:t>Click to add sub-heading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DE19CA-F81F-4F8A-848A-FA67F6BDB154}"/>
              </a:ext>
            </a:extLst>
          </p:cNvPr>
          <p:cNvGrpSpPr/>
          <p:nvPr/>
        </p:nvGrpSpPr>
        <p:grpSpPr>
          <a:xfrm>
            <a:off x="457200" y="6328800"/>
            <a:ext cx="11277600" cy="154800"/>
            <a:chOff x="457200" y="6328800"/>
            <a:chExt cx="11277600" cy="15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94EA5A-CCEB-4EFF-93C7-62AE4E738600}"/>
                </a:ext>
              </a:extLst>
            </p:cNvPr>
            <p:cNvCxnSpPr/>
            <p:nvPr userDrawn="1"/>
          </p:nvCxnSpPr>
          <p:spPr>
            <a:xfrm>
              <a:off x="457200" y="6400800"/>
              <a:ext cx="11277600" cy="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68D6AB-1980-4A0C-BDCD-D59AB6F5FE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200" y="6328800"/>
              <a:ext cx="0" cy="15480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51F07F6-8E44-46AF-ACA6-FC3958339B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34800" y="6328800"/>
              <a:ext cx="0" cy="15480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1B168B2-D22D-4C81-BE7E-E8B22A36BF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B840A1-2E97-4AF6-8EFB-6B413D790746}"/>
              </a:ext>
            </a:extLst>
          </p:cNvPr>
          <p:cNvGrpSpPr/>
          <p:nvPr userDrawn="1"/>
        </p:nvGrpSpPr>
        <p:grpSpPr>
          <a:xfrm>
            <a:off x="457200" y="6328800"/>
            <a:ext cx="11277600" cy="154800"/>
            <a:chOff x="457200" y="6328800"/>
            <a:chExt cx="11277600" cy="154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408EF45-F9D9-49AA-8280-30BCA4C8A665}"/>
                </a:ext>
              </a:extLst>
            </p:cNvPr>
            <p:cNvCxnSpPr/>
            <p:nvPr userDrawn="1"/>
          </p:nvCxnSpPr>
          <p:spPr>
            <a:xfrm>
              <a:off x="457200" y="6400800"/>
              <a:ext cx="11277600" cy="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E99293-75E3-4DB6-A95E-2B2C65DF00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200" y="6328800"/>
              <a:ext cx="0" cy="15480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1F3CEA-4C89-40FA-B900-0368641F74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34800" y="6328800"/>
              <a:ext cx="0" cy="15480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3479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AC5E-FF51-4048-B942-3DE7D03FCE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4350544" cy="12334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B012-86FA-4327-9ACE-99229DA9AF2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8" y="1977462"/>
            <a:ext cx="4350545" cy="41459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3225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B08FFE-9DBC-479E-8FA9-48213EDC9B3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1371600"/>
            <a:ext cx="5716588" cy="35575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2200"/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2200"/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2200"/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2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BD50B-600E-4750-B8D8-9C3C4CEEE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8429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64537-5735-4295-9929-030B90E36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4400" y="1371600"/>
            <a:ext cx="4610400" cy="35575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5422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4614A-3D8F-4D6F-9611-A24244E52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06069"/>
            <a:ext cx="11277600" cy="2880000"/>
          </a:xfrm>
        </p:spPr>
        <p:txBody>
          <a:bodyPr/>
          <a:lstStyle>
            <a:lvl1pPr>
              <a:lnSpc>
                <a:spcPct val="100000"/>
              </a:lnSpc>
              <a:defRPr sz="4000" b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“Quote here - use red text from palette to highlight specific words/phrases.”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6354" y="637467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9825" y="6410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4A6BDB-F2D8-7B41-9F83-779E9FB47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666483"/>
            <a:ext cx="4464867" cy="553143"/>
          </a:xfrm>
        </p:spPr>
        <p:txBody>
          <a:bodyPr anchor="ctr"/>
          <a:lstStyle>
            <a:lvl1pPr algn="l">
              <a:lnSpc>
                <a:spcPct val="100000"/>
              </a:lnSpc>
              <a:defRPr sz="3600" b="1" i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Name of contact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B5E7D28-58DB-D84C-BB55-7B09C62C94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5319052"/>
            <a:ext cx="4464867" cy="561975"/>
          </a:xfrm>
        </p:spPr>
        <p:txBody>
          <a:bodyPr/>
          <a:lstStyle>
            <a:lvl1pPr algn="l">
              <a:lnSpc>
                <a:spcPct val="100000"/>
              </a:lnSpc>
              <a:defRPr sz="280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282B3-EF2F-4164-968A-A9F57983508E}"/>
              </a:ext>
            </a:extLst>
          </p:cNvPr>
          <p:cNvSpPr txBox="1"/>
          <p:nvPr userDrawn="1"/>
        </p:nvSpPr>
        <p:spPr>
          <a:xfrm>
            <a:off x="8386354" y="637467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8DD1B-2673-48D5-BC03-532F7E451794}"/>
              </a:ext>
            </a:extLst>
          </p:cNvPr>
          <p:cNvSpPr txBox="1"/>
          <p:nvPr userDrawn="1"/>
        </p:nvSpPr>
        <p:spPr>
          <a:xfrm>
            <a:off x="2409825" y="6410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4832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Lef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801D-545A-4803-9D8A-A889A704F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199"/>
            <a:ext cx="3607594" cy="127158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T</a:t>
            </a:r>
            <a:r>
              <a:rPr lang="en-US" err="1"/>
              <a:t>itle</a:t>
            </a:r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7F418A-F005-42FB-8B01-80B326D989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8400" y="457200"/>
            <a:ext cx="7466400" cy="5320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9F4FE8-9CDC-4DE2-B6C4-FABD5592D8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976438"/>
            <a:ext cx="3607594" cy="38020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375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EF9DE-B2ED-44A5-93CA-23680878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9684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9117E-1B8D-41F9-9D38-A0E90F139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64708"/>
            <a:ext cx="11277600" cy="47360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D9C0A9-11EC-4097-A52B-BC5FE48FE658}"/>
              </a:ext>
            </a:extLst>
          </p:cNvPr>
          <p:cNvGrpSpPr/>
          <p:nvPr/>
        </p:nvGrpSpPr>
        <p:grpSpPr>
          <a:xfrm>
            <a:off x="11825928" y="5400945"/>
            <a:ext cx="180000" cy="999855"/>
            <a:chOff x="11554800" y="5400945"/>
            <a:chExt cx="180000" cy="99985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E2850C-69B3-4664-9EA5-2F0922DB746C}"/>
                </a:ext>
              </a:extLst>
            </p:cNvPr>
            <p:cNvSpPr/>
            <p:nvPr userDrawn="1"/>
          </p:nvSpPr>
          <p:spPr>
            <a:xfrm>
              <a:off x="11554800" y="5400945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5C4A7B-39E1-4E3F-936C-BF4E7BD69AE5}"/>
                </a:ext>
              </a:extLst>
            </p:cNvPr>
            <p:cNvSpPr/>
            <p:nvPr userDrawn="1"/>
          </p:nvSpPr>
          <p:spPr>
            <a:xfrm>
              <a:off x="11554800" y="5948145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C97C2-3AA5-45E7-8904-8B5FDECE5632}"/>
                </a:ext>
              </a:extLst>
            </p:cNvPr>
            <p:cNvSpPr/>
            <p:nvPr userDrawn="1"/>
          </p:nvSpPr>
          <p:spPr>
            <a:xfrm>
              <a:off x="11554800" y="5673600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6488FF-7C7E-4400-ACF7-15609563F3E5}"/>
                </a:ext>
              </a:extLst>
            </p:cNvPr>
            <p:cNvSpPr/>
            <p:nvPr userDrawn="1"/>
          </p:nvSpPr>
          <p:spPr>
            <a:xfrm>
              <a:off x="11554800" y="6220800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CD34F8-6487-479F-8666-C6B6F1F4B748}"/>
              </a:ext>
            </a:extLst>
          </p:cNvPr>
          <p:cNvGrpSpPr/>
          <p:nvPr userDrawn="1"/>
        </p:nvGrpSpPr>
        <p:grpSpPr>
          <a:xfrm>
            <a:off x="11825928" y="5400945"/>
            <a:ext cx="180000" cy="999855"/>
            <a:chOff x="11554800" y="5400945"/>
            <a:chExt cx="180000" cy="9998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FF3CA3-79D1-4F68-BB8A-3FDFEA5EAB7E}"/>
                </a:ext>
              </a:extLst>
            </p:cNvPr>
            <p:cNvSpPr/>
            <p:nvPr userDrawn="1"/>
          </p:nvSpPr>
          <p:spPr>
            <a:xfrm>
              <a:off x="11554800" y="5400945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4447B0-FFE0-4516-8C91-A9DFB399A7E9}"/>
                </a:ext>
              </a:extLst>
            </p:cNvPr>
            <p:cNvSpPr/>
            <p:nvPr userDrawn="1"/>
          </p:nvSpPr>
          <p:spPr>
            <a:xfrm>
              <a:off x="11554800" y="5948145"/>
              <a:ext cx="1800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E6AD1E-48B1-4546-A216-730A13EC896E}"/>
                </a:ext>
              </a:extLst>
            </p:cNvPr>
            <p:cNvSpPr/>
            <p:nvPr userDrawn="1"/>
          </p:nvSpPr>
          <p:spPr>
            <a:xfrm>
              <a:off x="11554800" y="5673600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BA51BE-F493-495C-B71F-F2254876A42E}"/>
                </a:ext>
              </a:extLst>
            </p:cNvPr>
            <p:cNvSpPr/>
            <p:nvPr userDrawn="1"/>
          </p:nvSpPr>
          <p:spPr>
            <a:xfrm>
              <a:off x="11554800" y="6220800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600" err="1"/>
            </a:p>
          </p:txBody>
        </p:sp>
      </p:grpSp>
    </p:spTree>
    <p:extLst>
      <p:ext uri="{BB962C8B-B14F-4D97-AF65-F5344CB8AC3E}">
        <p14:creationId xmlns:p14="http://schemas.microsoft.com/office/powerpoint/2010/main" val="122007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4032">
          <p15:clr>
            <a:srgbClr val="F26B43"/>
          </p15:clr>
        </p15:guide>
        <p15:guide id="7" orient="horz" pos="12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sustainabilityreporting@ekfb.com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ustainabilityreporting@ekfb.com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C0D6-E94F-49B4-926B-C21A24C82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8" y="1707097"/>
            <a:ext cx="10494169" cy="846113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  <a:latin typeface="+mn-lt"/>
                <a:ea typeface="Open Sans"/>
                <a:cs typeface="Arial"/>
              </a:rPr>
              <a:t>Reporting Guidance 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E27F401-E8F1-1FBA-93F1-451C756B3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421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F583-21BD-4635-8D2E-7C23CF1F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07" y="598142"/>
            <a:ext cx="11277600" cy="968474"/>
          </a:xfrm>
        </p:spPr>
        <p:txBody>
          <a:bodyPr/>
          <a:lstStyle/>
          <a:p>
            <a:r>
              <a:rPr lang="en-GB" dirty="0"/>
              <a:t>Report page</a:t>
            </a:r>
            <a:br>
              <a:rPr lang="en-GB" dirty="0"/>
            </a:br>
            <a:r>
              <a:rPr lang="en-GB" sz="1600" dirty="0"/>
              <a:t>This page shows the data submitted and allows you to approve or reject the report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48E75E-A39B-4E5A-AB60-036B845DF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70" t="45344" r="6274" b="25148"/>
          <a:stretch/>
        </p:blipFill>
        <p:spPr>
          <a:xfrm>
            <a:off x="534307" y="1686821"/>
            <a:ext cx="4631846" cy="86631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0BFA27-6454-4BF6-8618-1DA42D648984}"/>
              </a:ext>
            </a:extLst>
          </p:cNvPr>
          <p:cNvSpPr/>
          <p:nvPr/>
        </p:nvSpPr>
        <p:spPr>
          <a:xfrm>
            <a:off x="4459070" y="2271422"/>
            <a:ext cx="504998" cy="10067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49A7B-01C2-4D92-AA32-8E85C31C3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7" t="379"/>
          <a:stretch/>
        </p:blipFill>
        <p:spPr>
          <a:xfrm>
            <a:off x="5815245" y="1659942"/>
            <a:ext cx="5959720" cy="262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C9689-C7C2-45CE-9A79-450F53063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98" t="58689" r="-190" b="-1024"/>
          <a:stretch/>
        </p:blipFill>
        <p:spPr>
          <a:xfrm>
            <a:off x="810941" y="3114691"/>
            <a:ext cx="1600117" cy="9684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F1BAF-0BBB-417D-8312-C681839780FF}"/>
              </a:ext>
            </a:extLst>
          </p:cNvPr>
          <p:cNvCxnSpPr>
            <a:cxnSpLocks/>
          </p:cNvCxnSpPr>
          <p:nvPr/>
        </p:nvCxnSpPr>
        <p:spPr>
          <a:xfrm flipH="1">
            <a:off x="4964068" y="2310378"/>
            <a:ext cx="2020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6997131-64AD-4DAB-AAF2-DFD5BDC5D6F2}"/>
              </a:ext>
            </a:extLst>
          </p:cNvPr>
          <p:cNvSpPr/>
          <p:nvPr/>
        </p:nvSpPr>
        <p:spPr>
          <a:xfrm>
            <a:off x="5896098" y="2425263"/>
            <a:ext cx="1232049" cy="1760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73656-AD56-4BB7-9948-1E81B4B25A3A}"/>
              </a:ext>
            </a:extLst>
          </p:cNvPr>
          <p:cNvSpPr/>
          <p:nvPr/>
        </p:nvSpPr>
        <p:spPr>
          <a:xfrm>
            <a:off x="1299437" y="3757066"/>
            <a:ext cx="1027681" cy="326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88C223-618D-4097-9312-E78B0BF1FF8E}"/>
              </a:ext>
            </a:extLst>
          </p:cNvPr>
          <p:cNvCxnSpPr>
            <a:cxnSpLocks/>
          </p:cNvCxnSpPr>
          <p:nvPr/>
        </p:nvCxnSpPr>
        <p:spPr>
          <a:xfrm flipH="1">
            <a:off x="2327118" y="3939619"/>
            <a:ext cx="2595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1F642B0-AC4D-4457-A814-4470908AB764}"/>
              </a:ext>
            </a:extLst>
          </p:cNvPr>
          <p:cNvSpPr txBox="1">
            <a:spLocks/>
          </p:cNvSpPr>
          <p:nvPr/>
        </p:nvSpPr>
        <p:spPr>
          <a:xfrm>
            <a:off x="351440" y="1772700"/>
            <a:ext cx="1066787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1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F955FF2E-D832-4DA3-9C73-562A543D0021}"/>
              </a:ext>
            </a:extLst>
          </p:cNvPr>
          <p:cNvSpPr txBox="1">
            <a:spLocks/>
          </p:cNvSpPr>
          <p:nvPr/>
        </p:nvSpPr>
        <p:spPr>
          <a:xfrm>
            <a:off x="5571019" y="1535234"/>
            <a:ext cx="488451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2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2FBD8EF3-63AB-407D-811E-3B23F48309BA}"/>
              </a:ext>
            </a:extLst>
          </p:cNvPr>
          <p:cNvSpPr txBox="1">
            <a:spLocks/>
          </p:cNvSpPr>
          <p:nvPr/>
        </p:nvSpPr>
        <p:spPr>
          <a:xfrm>
            <a:off x="331556" y="3458184"/>
            <a:ext cx="479385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3</a:t>
            </a:r>
          </a:p>
          <a:p>
            <a:endParaRPr lang="en-GB" b="1" dirty="0"/>
          </a:p>
          <a:p>
            <a:endParaRPr lang="en-GB" b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C093F22-0145-45E6-B156-0460C2479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06" y="4360805"/>
            <a:ext cx="10532619" cy="1260428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AD77792-1287-4567-B0F8-74D44BDCDDA1}"/>
              </a:ext>
            </a:extLst>
          </p:cNvPr>
          <p:cNvSpPr txBox="1">
            <a:spLocks/>
          </p:cNvSpPr>
          <p:nvPr/>
        </p:nvSpPr>
        <p:spPr>
          <a:xfrm>
            <a:off x="331555" y="4643411"/>
            <a:ext cx="479385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AD464F-73B6-41AC-AAFF-96F2D424EF03}"/>
              </a:ext>
            </a:extLst>
          </p:cNvPr>
          <p:cNvSpPr/>
          <p:nvPr/>
        </p:nvSpPr>
        <p:spPr>
          <a:xfrm>
            <a:off x="10524718" y="5258481"/>
            <a:ext cx="626790" cy="326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DA0EFC-D401-449A-9A68-830750642FDA}"/>
              </a:ext>
            </a:extLst>
          </p:cNvPr>
          <p:cNvCxnSpPr>
            <a:cxnSpLocks/>
          </p:cNvCxnSpPr>
          <p:nvPr/>
        </p:nvCxnSpPr>
        <p:spPr>
          <a:xfrm flipH="1">
            <a:off x="11151508" y="5421531"/>
            <a:ext cx="2595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6C21A7F-D1A2-4A67-9946-3175C402188B}"/>
              </a:ext>
            </a:extLst>
          </p:cNvPr>
          <p:cNvSpPr txBox="1">
            <a:spLocks/>
          </p:cNvSpPr>
          <p:nvPr/>
        </p:nvSpPr>
        <p:spPr>
          <a:xfrm>
            <a:off x="351440" y="6176574"/>
            <a:ext cx="479385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E9B83D-FDDE-4FD3-B3B0-98C62E35B7CF}"/>
              </a:ext>
            </a:extLst>
          </p:cNvPr>
          <p:cNvSpPr txBox="1"/>
          <p:nvPr/>
        </p:nvSpPr>
        <p:spPr>
          <a:xfrm>
            <a:off x="686706" y="6110134"/>
            <a:ext cx="9809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Automatic email sent to the reporter with both the comment and a direct link to the report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816487-F7FB-4EA3-82F2-122E53388BB7}"/>
              </a:ext>
            </a:extLst>
          </p:cNvPr>
          <p:cNvCxnSpPr>
            <a:cxnSpLocks/>
          </p:cNvCxnSpPr>
          <p:nvPr/>
        </p:nvCxnSpPr>
        <p:spPr>
          <a:xfrm flipH="1">
            <a:off x="7128147" y="2510799"/>
            <a:ext cx="2020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94E1644-8180-401A-8C8A-A32A8EDF570F}"/>
              </a:ext>
            </a:extLst>
          </p:cNvPr>
          <p:cNvSpPr/>
          <p:nvPr/>
        </p:nvSpPr>
        <p:spPr>
          <a:xfrm>
            <a:off x="5864497" y="2250584"/>
            <a:ext cx="1804671" cy="15676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0ACAD-9117-40D6-9A21-BF006C7918F7}"/>
              </a:ext>
            </a:extLst>
          </p:cNvPr>
          <p:cNvSpPr/>
          <p:nvPr/>
        </p:nvSpPr>
        <p:spPr>
          <a:xfrm>
            <a:off x="5864497" y="2099136"/>
            <a:ext cx="1804671" cy="12487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8AEF74-A1F1-4057-9987-3BF0DDDA7C87}"/>
              </a:ext>
            </a:extLst>
          </p:cNvPr>
          <p:cNvSpPr txBox="1"/>
          <p:nvPr/>
        </p:nvSpPr>
        <p:spPr>
          <a:xfrm>
            <a:off x="8590508" y="1330643"/>
            <a:ext cx="11937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Subcontractor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03DB07-17B0-41A6-AAD7-53F3EF4FA133}"/>
              </a:ext>
            </a:extLst>
          </p:cNvPr>
          <p:cNvSpPr txBox="1"/>
          <p:nvPr/>
        </p:nvSpPr>
        <p:spPr>
          <a:xfrm>
            <a:off x="9927818" y="1334863"/>
            <a:ext cx="11937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Report date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D327F2-43F7-45E7-A199-312BDBB4B7AD}"/>
              </a:ext>
            </a:extLst>
          </p:cNvPr>
          <p:cNvCxnSpPr>
            <a:cxnSpLocks/>
          </p:cNvCxnSpPr>
          <p:nvPr/>
        </p:nvCxnSpPr>
        <p:spPr>
          <a:xfrm flipH="1">
            <a:off x="7690990" y="1607642"/>
            <a:ext cx="1182938" cy="48890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B3D116D-BD6E-456C-AAAD-EF55E9FE3608}"/>
              </a:ext>
            </a:extLst>
          </p:cNvPr>
          <p:cNvCxnSpPr>
            <a:cxnSpLocks/>
          </p:cNvCxnSpPr>
          <p:nvPr/>
        </p:nvCxnSpPr>
        <p:spPr>
          <a:xfrm flipH="1">
            <a:off x="7669169" y="1614696"/>
            <a:ext cx="2696160" cy="71606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2652E29E-F4CA-435F-8595-78949A38C921}"/>
              </a:ext>
            </a:extLst>
          </p:cNvPr>
          <p:cNvSpPr txBox="1">
            <a:spLocks/>
          </p:cNvSpPr>
          <p:nvPr/>
        </p:nvSpPr>
        <p:spPr>
          <a:xfrm>
            <a:off x="686706" y="2993137"/>
            <a:ext cx="2874498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Bottom right of the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E23CF-38B2-4202-83D7-E28F0815799F}"/>
              </a:ext>
            </a:extLst>
          </p:cNvPr>
          <p:cNvSpPr txBox="1"/>
          <p:nvPr/>
        </p:nvSpPr>
        <p:spPr>
          <a:xfrm>
            <a:off x="351971" y="15693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VII. "How To"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919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F583-21BD-4635-8D2E-7C23CF1F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35" y="584502"/>
            <a:ext cx="11277600" cy="968474"/>
          </a:xfrm>
        </p:spPr>
        <p:txBody>
          <a:bodyPr/>
          <a:lstStyle/>
          <a:p>
            <a:r>
              <a:rPr lang="en-GB" dirty="0">
                <a:latin typeface="Arial"/>
                <a:ea typeface="Open Sans"/>
                <a:cs typeface="Arial"/>
              </a:rPr>
              <a:t>“Submitted Reports” page</a:t>
            </a:r>
            <a:br>
              <a:rPr lang="en-GB" dirty="0"/>
            </a:br>
            <a:r>
              <a:rPr lang="en-GB" sz="1600" dirty="0">
                <a:latin typeface="Arial"/>
                <a:ea typeface="Open Sans"/>
                <a:cs typeface="Arial"/>
              </a:rPr>
              <a:t>This page displays all the submitted report so far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48E75E-A39B-4E5A-AB60-036B845DF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70" t="45344" r="6274" b="25148"/>
          <a:stretch/>
        </p:blipFill>
        <p:spPr>
          <a:xfrm>
            <a:off x="378962" y="1917134"/>
            <a:ext cx="5411368" cy="101211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0BFA27-6454-4BF6-8618-1DA42D648984}"/>
              </a:ext>
            </a:extLst>
          </p:cNvPr>
          <p:cNvSpPr/>
          <p:nvPr/>
        </p:nvSpPr>
        <p:spPr>
          <a:xfrm>
            <a:off x="4865390" y="2213249"/>
            <a:ext cx="704138" cy="1662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F1BAF-0BBB-417D-8312-C681839780FF}"/>
              </a:ext>
            </a:extLst>
          </p:cNvPr>
          <p:cNvCxnSpPr>
            <a:cxnSpLocks/>
          </p:cNvCxnSpPr>
          <p:nvPr/>
        </p:nvCxnSpPr>
        <p:spPr>
          <a:xfrm flipH="1">
            <a:off x="5569529" y="2284234"/>
            <a:ext cx="2208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B068E1-404D-4B89-8AE9-C1FB3521C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37" b="-1"/>
          <a:stretch/>
        </p:blipFill>
        <p:spPr>
          <a:xfrm>
            <a:off x="599103" y="4032824"/>
            <a:ext cx="3021769" cy="14611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2B13A2-1E8E-4DDC-B30E-49063ECD6E9B}"/>
              </a:ext>
            </a:extLst>
          </p:cNvPr>
          <p:cNvSpPr/>
          <p:nvPr/>
        </p:nvSpPr>
        <p:spPr>
          <a:xfrm>
            <a:off x="1145799" y="4910784"/>
            <a:ext cx="1461246" cy="2700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8342F-85FD-4BD2-B6E3-D791BCF0671F}"/>
              </a:ext>
            </a:extLst>
          </p:cNvPr>
          <p:cNvCxnSpPr>
            <a:cxnSpLocks/>
          </p:cNvCxnSpPr>
          <p:nvPr/>
        </p:nvCxnSpPr>
        <p:spPr>
          <a:xfrm flipH="1">
            <a:off x="2607046" y="5042422"/>
            <a:ext cx="2249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66A929-8D47-4BE8-8095-291DBD5B9370}"/>
              </a:ext>
            </a:extLst>
          </p:cNvPr>
          <p:cNvCxnSpPr>
            <a:cxnSpLocks/>
          </p:cNvCxnSpPr>
          <p:nvPr/>
        </p:nvCxnSpPr>
        <p:spPr>
          <a:xfrm flipH="1">
            <a:off x="11191210" y="1794072"/>
            <a:ext cx="1" cy="1700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364904-8345-4703-BE2E-E6887F921890}"/>
              </a:ext>
            </a:extLst>
          </p:cNvPr>
          <p:cNvGrpSpPr/>
          <p:nvPr/>
        </p:nvGrpSpPr>
        <p:grpSpPr>
          <a:xfrm>
            <a:off x="6589858" y="1998673"/>
            <a:ext cx="5144942" cy="1560551"/>
            <a:chOff x="6589858" y="1216064"/>
            <a:chExt cx="5144942" cy="156055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6066BD-B2AD-4BAF-B771-91A0ACBA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9858" y="1216064"/>
              <a:ext cx="5144942" cy="156055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6C344B1-0A3A-4852-822F-B99067FC2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4394" y="1687142"/>
              <a:ext cx="648062" cy="105463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6997131-64AD-4DAB-AAF2-DFD5BDC5D6F2}"/>
              </a:ext>
            </a:extLst>
          </p:cNvPr>
          <p:cNvSpPr/>
          <p:nvPr/>
        </p:nvSpPr>
        <p:spPr>
          <a:xfrm>
            <a:off x="10649255" y="1998673"/>
            <a:ext cx="624268" cy="2039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777800-359A-4B19-8048-E40E98769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511" y="4068797"/>
            <a:ext cx="7406669" cy="2437287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683989B-78EF-40C4-9CF7-0EEBAF20812B}"/>
              </a:ext>
            </a:extLst>
          </p:cNvPr>
          <p:cNvSpPr txBox="1">
            <a:spLocks/>
          </p:cNvSpPr>
          <p:nvPr/>
        </p:nvSpPr>
        <p:spPr>
          <a:xfrm>
            <a:off x="168687" y="2324625"/>
            <a:ext cx="798555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1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AFB59F4-D01D-4223-B4CE-4BDCF70A3FBB}"/>
              </a:ext>
            </a:extLst>
          </p:cNvPr>
          <p:cNvSpPr txBox="1">
            <a:spLocks/>
          </p:cNvSpPr>
          <p:nvPr/>
        </p:nvSpPr>
        <p:spPr>
          <a:xfrm>
            <a:off x="6345632" y="2284234"/>
            <a:ext cx="488451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2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9C16E9-5C9B-4B8E-BEBF-F78315095D85}"/>
              </a:ext>
            </a:extLst>
          </p:cNvPr>
          <p:cNvSpPr txBox="1">
            <a:spLocks/>
          </p:cNvSpPr>
          <p:nvPr/>
        </p:nvSpPr>
        <p:spPr>
          <a:xfrm>
            <a:off x="250806" y="4087850"/>
            <a:ext cx="479385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3</a:t>
            </a:r>
          </a:p>
          <a:p>
            <a:endParaRPr lang="en-GB" b="1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8C8E536-8475-4C74-83F9-BC049A4933DF}"/>
              </a:ext>
            </a:extLst>
          </p:cNvPr>
          <p:cNvSpPr txBox="1">
            <a:spLocks/>
          </p:cNvSpPr>
          <p:nvPr/>
        </p:nvSpPr>
        <p:spPr>
          <a:xfrm>
            <a:off x="4066818" y="4087850"/>
            <a:ext cx="479385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15AFE-6F07-4D8E-9A04-6929713EC959}"/>
              </a:ext>
            </a:extLst>
          </p:cNvPr>
          <p:cNvSpPr txBox="1"/>
          <p:nvPr/>
        </p:nvSpPr>
        <p:spPr>
          <a:xfrm>
            <a:off x="383721" y="152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VII. "How To"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7602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F583-21BD-4635-8D2E-7C23CF1F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898314"/>
            <a:ext cx="11277600" cy="968474"/>
          </a:xfrm>
        </p:spPr>
        <p:txBody>
          <a:bodyPr/>
          <a:lstStyle/>
          <a:p>
            <a:r>
              <a:rPr lang="en-GB" dirty="0"/>
              <a:t>Show history of a report</a:t>
            </a:r>
            <a:br>
              <a:rPr lang="en-GB" dirty="0"/>
            </a:br>
            <a:r>
              <a:rPr lang="en-GB" sz="1600" dirty="0"/>
              <a:t>On the “Submitted Reports” page, you can also see the submission history of a report</a:t>
            </a:r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777800-359A-4B19-8048-E40E9876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156860"/>
            <a:ext cx="5999738" cy="19743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8342F-85FD-4BD2-B6E3-D791BCF0671F}"/>
              </a:ext>
            </a:extLst>
          </p:cNvPr>
          <p:cNvCxnSpPr>
            <a:cxnSpLocks/>
          </p:cNvCxnSpPr>
          <p:nvPr/>
        </p:nvCxnSpPr>
        <p:spPr>
          <a:xfrm flipH="1">
            <a:off x="6380480" y="2965297"/>
            <a:ext cx="2249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A1F189C-D383-484B-AA79-B4EAB99B9B58}"/>
              </a:ext>
            </a:extLst>
          </p:cNvPr>
          <p:cNvSpPr/>
          <p:nvPr/>
        </p:nvSpPr>
        <p:spPr>
          <a:xfrm>
            <a:off x="6159500" y="2892925"/>
            <a:ext cx="220980" cy="14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9D212A-DD33-48EB-A969-BC34F2B40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345" y="1996780"/>
            <a:ext cx="2534107" cy="25537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2B13A2-1E8E-4DDC-B30E-49063ECD6E9B}"/>
              </a:ext>
            </a:extLst>
          </p:cNvPr>
          <p:cNvSpPr/>
          <p:nvPr/>
        </p:nvSpPr>
        <p:spPr>
          <a:xfrm>
            <a:off x="8247642" y="2996215"/>
            <a:ext cx="2518810" cy="55160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0E3AAC-2E48-4B37-8053-40E5152105B8}"/>
              </a:ext>
            </a:extLst>
          </p:cNvPr>
          <p:cNvCxnSpPr>
            <a:cxnSpLocks/>
          </p:cNvCxnSpPr>
          <p:nvPr/>
        </p:nvCxnSpPr>
        <p:spPr>
          <a:xfrm flipH="1">
            <a:off x="10766452" y="3201073"/>
            <a:ext cx="2249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0BF8538-EDC2-43C7-8CA2-40EF254A3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4806605"/>
            <a:ext cx="10368280" cy="1701784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90C681D-C396-4416-B3B5-12C097CCFEA9}"/>
              </a:ext>
            </a:extLst>
          </p:cNvPr>
          <p:cNvSpPr txBox="1">
            <a:spLocks/>
          </p:cNvSpPr>
          <p:nvPr/>
        </p:nvSpPr>
        <p:spPr>
          <a:xfrm>
            <a:off x="245226" y="2511987"/>
            <a:ext cx="479385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1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FEF1887-1A53-4837-96DC-6558991A8B9C}"/>
              </a:ext>
            </a:extLst>
          </p:cNvPr>
          <p:cNvSpPr txBox="1">
            <a:spLocks/>
          </p:cNvSpPr>
          <p:nvPr/>
        </p:nvSpPr>
        <p:spPr>
          <a:xfrm>
            <a:off x="7925821" y="2522989"/>
            <a:ext cx="479385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2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847BDED-2108-469C-8F99-0FCD552F4D49}"/>
              </a:ext>
            </a:extLst>
          </p:cNvPr>
          <p:cNvSpPr txBox="1">
            <a:spLocks/>
          </p:cNvSpPr>
          <p:nvPr/>
        </p:nvSpPr>
        <p:spPr>
          <a:xfrm>
            <a:off x="222644" y="4778241"/>
            <a:ext cx="479385" cy="34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3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5F33-85BC-4975-B3D4-AA81605B4F74}"/>
              </a:ext>
            </a:extLst>
          </p:cNvPr>
          <p:cNvSpPr txBox="1"/>
          <p:nvPr/>
        </p:nvSpPr>
        <p:spPr>
          <a:xfrm>
            <a:off x="424542" y="26579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VII. "How To"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26223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2D25-30D4-44B7-8713-77B7FFCF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2101"/>
            <a:ext cx="11277600" cy="968474"/>
          </a:xfrm>
        </p:spPr>
        <p:txBody>
          <a:bodyPr/>
          <a:lstStyle/>
          <a:p>
            <a:r>
              <a:rPr lang="en-GB" dirty="0">
                <a:latin typeface="Arial"/>
                <a:ea typeface="Open Sans"/>
                <a:cs typeface="Arial"/>
              </a:rPr>
              <a:t>VIII. 2022 Calendar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400750-0B4F-4919-B011-2BF1E38E7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012489"/>
              </p:ext>
            </p:extLst>
          </p:nvPr>
        </p:nvGraphicFramePr>
        <p:xfrm>
          <a:off x="635691" y="942674"/>
          <a:ext cx="3719729" cy="4234773"/>
        </p:xfrm>
        <a:graphic>
          <a:graphicData uri="http://schemas.openxmlformats.org/drawingml/2006/table">
            <a:tbl>
              <a:tblPr/>
              <a:tblGrid>
                <a:gridCol w="1843328">
                  <a:extLst>
                    <a:ext uri="{9D8B030D-6E8A-4147-A177-3AD203B41FA5}">
                      <a16:colId xmlns:a16="http://schemas.microsoft.com/office/drawing/2014/main" val="2769386664"/>
                    </a:ext>
                  </a:extLst>
                </a:gridCol>
                <a:gridCol w="1876401">
                  <a:extLst>
                    <a:ext uri="{9D8B030D-6E8A-4147-A177-3AD203B41FA5}">
                      <a16:colId xmlns:a16="http://schemas.microsoft.com/office/drawing/2014/main" val="429440653"/>
                    </a:ext>
                  </a:extLst>
                </a:gridCol>
              </a:tblGrid>
              <a:tr h="7826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Reporting Month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Subcontractors/supplier deadline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(Submission to EKFB)*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624687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January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 </a:t>
                      </a:r>
                      <a:r>
                        <a:rPr lang="en-GB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70050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February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Feb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239258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March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259610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April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7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09246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7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4385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June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7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rd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222360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July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24180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August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432484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September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350081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October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968560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November 2022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03476"/>
                  </a:ext>
                </a:extLst>
              </a:tr>
              <a:tr h="2876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December 2022**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GB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Dec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0915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9CFBB7-947A-4A2D-AC83-D185D8633DA1}"/>
              </a:ext>
            </a:extLst>
          </p:cNvPr>
          <p:cNvSpPr txBox="1"/>
          <p:nvPr/>
        </p:nvSpPr>
        <p:spPr>
          <a:xfrm>
            <a:off x="331531" y="5442028"/>
            <a:ext cx="843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/>
              <a:t>* Subcontractors/suppliers submit their data on the </a:t>
            </a:r>
            <a:r>
              <a:rPr lang="en-GB" sz="1400" b="1" i="1" dirty="0"/>
              <a:t>5</a:t>
            </a:r>
            <a:r>
              <a:rPr lang="en-GB" sz="1400" b="1" i="1" baseline="30000" dirty="0"/>
              <a:t>th</a:t>
            </a:r>
            <a:r>
              <a:rPr lang="en-GB" sz="1400" b="1" i="1" dirty="0"/>
              <a:t> of the month</a:t>
            </a:r>
            <a:r>
              <a:rPr lang="en-GB" sz="1400" i="1" dirty="0"/>
              <a:t>, or the last working day before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3B06B-867D-47A9-BA69-93B717412D5D}"/>
              </a:ext>
            </a:extLst>
          </p:cNvPr>
          <p:cNvSpPr txBox="1"/>
          <p:nvPr/>
        </p:nvSpPr>
        <p:spPr>
          <a:xfrm>
            <a:off x="331531" y="5707914"/>
            <a:ext cx="8436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/>
              <a:t>** December deadline being tight every year, specific exceptions can be made to allow enough time for the supply chain to collect their data</a:t>
            </a:r>
          </a:p>
        </p:txBody>
      </p:sp>
    </p:spTree>
    <p:extLst>
      <p:ext uri="{BB962C8B-B14F-4D97-AF65-F5344CB8AC3E}">
        <p14:creationId xmlns:p14="http://schemas.microsoft.com/office/powerpoint/2010/main" val="33128756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2D25-30D4-44B7-8713-77B7FFCF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2101"/>
            <a:ext cx="11277600" cy="968474"/>
          </a:xfrm>
        </p:spPr>
        <p:txBody>
          <a:bodyPr/>
          <a:lstStyle/>
          <a:p>
            <a:r>
              <a:rPr lang="en-GB" dirty="0">
                <a:latin typeface="Arial"/>
                <a:ea typeface="Open Sans"/>
                <a:cs typeface="Arial"/>
              </a:rPr>
              <a:t>X. Troubleshooting</a:t>
            </a:r>
            <a:br>
              <a:rPr lang="en-GB" dirty="0"/>
            </a:br>
            <a:r>
              <a:rPr lang="en-GB" sz="1400" dirty="0">
                <a:latin typeface="Arial"/>
                <a:ea typeface="Open Sans"/>
                <a:cs typeface="Arial"/>
              </a:rPr>
              <a:t>Unfortunately technical issues happen quite often on the tool, please refer to the below if you encounter one</a:t>
            </a:r>
            <a:endParaRPr lang="en-GB" dirty="0">
              <a:latin typeface="Arial"/>
              <a:ea typeface="Open Sans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1B6212-D75B-46AB-869D-2D39115C0444}"/>
              </a:ext>
            </a:extLst>
          </p:cNvPr>
          <p:cNvSpPr txBox="1">
            <a:spLocks/>
          </p:cNvSpPr>
          <p:nvPr/>
        </p:nvSpPr>
        <p:spPr>
          <a:xfrm>
            <a:off x="457200" y="1339068"/>
            <a:ext cx="11100288" cy="38684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you’re experiencing an issue with the tool, first try to refresh the page or close and re-open your browser.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latin typeface="Arial"/>
                <a:cs typeface="Arial"/>
              </a:rPr>
              <a:t>If the issue persists, inform the Sustainability Reporting Team </a:t>
            </a:r>
            <a:r>
              <a:rPr lang="en-GB" dirty="0">
                <a:latin typeface="Arial"/>
                <a:cs typeface="Arial"/>
                <a:hlinkClick r:id="rId2"/>
              </a:rPr>
              <a:t>sustainabilityreporting@ekfb.com</a:t>
            </a:r>
            <a:r>
              <a:rPr lang="en-GB" dirty="0">
                <a:latin typeface="Arial"/>
                <a:cs typeface="Arial"/>
              </a:rPr>
              <a:t> so they can send a query to the IT Support team from our subcontractor Action Sustainability</a:t>
            </a:r>
          </a:p>
          <a:p>
            <a:endParaRPr lang="en-GB" u="sng" dirty="0"/>
          </a:p>
          <a:p>
            <a:endParaRPr lang="en-GB" u="sng" dirty="0"/>
          </a:p>
          <a:p>
            <a:r>
              <a:rPr lang="en-GB" dirty="0"/>
              <a:t>The key information being :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/>
                <a:cs typeface="Arial"/>
              </a:rPr>
              <a:t>The report in question you’re having issue with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A screenshot of your issue</a:t>
            </a:r>
          </a:p>
          <a:p>
            <a:pPr marL="285750" indent="-285750">
              <a:buFontTx/>
              <a:buChar char="-"/>
            </a:pPr>
            <a:r>
              <a:rPr lang="en-GB" dirty="0"/>
              <a:t>A brief description of your issue</a:t>
            </a:r>
          </a:p>
        </p:txBody>
      </p:sp>
    </p:spTree>
    <p:extLst>
      <p:ext uri="{BB962C8B-B14F-4D97-AF65-F5344CB8AC3E}">
        <p14:creationId xmlns:p14="http://schemas.microsoft.com/office/powerpoint/2010/main" val="39599677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2D25-30D4-44B7-8713-77B7FFCF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2101"/>
            <a:ext cx="11277600" cy="750760"/>
          </a:xfrm>
        </p:spPr>
        <p:txBody>
          <a:bodyPr/>
          <a:lstStyle/>
          <a:p>
            <a:r>
              <a:rPr lang="en-GB" dirty="0">
                <a:latin typeface="Arial"/>
                <a:ea typeface="Open Sans"/>
                <a:cs typeface="Arial"/>
              </a:rPr>
              <a:t>Summary</a:t>
            </a:r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D12701A0-603D-4983-B666-0114CD38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4" y="3794579"/>
            <a:ext cx="2743200" cy="2743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1B6212-D75B-46AB-869D-2D39115C0444}"/>
              </a:ext>
            </a:extLst>
          </p:cNvPr>
          <p:cNvSpPr txBox="1">
            <a:spLocks/>
          </p:cNvSpPr>
          <p:nvPr/>
        </p:nvSpPr>
        <p:spPr>
          <a:xfrm>
            <a:off x="457200" y="1339068"/>
            <a:ext cx="9929249" cy="38684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2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GB" dirty="0">
                <a:latin typeface="Arial"/>
                <a:cs typeface="Arial"/>
              </a:rPr>
              <a:t>EKFB Supply Chain submit their reports one the </a:t>
            </a:r>
            <a:r>
              <a:rPr lang="en-GB" u="sng" dirty="0">
                <a:latin typeface="Arial"/>
                <a:cs typeface="Arial"/>
              </a:rPr>
              <a:t>5th of the month</a:t>
            </a:r>
            <a:endParaRPr lang="en-GB" u="sng" dirty="0"/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GB" dirty="0"/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GB" dirty="0">
                <a:latin typeface="Arial"/>
                <a:cs typeface="Arial"/>
              </a:rPr>
              <a:t>The Sustainability Data Manager administrates the Sustainability tool, onboard the subcontractors reporters and submit the final report to HS2 Environment team </a:t>
            </a:r>
            <a:endParaRPr lang="en-GB" dirty="0"/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GB" dirty="0">
              <a:latin typeface="Arial"/>
              <a:cs typeface="Arial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GB" dirty="0">
                <a:latin typeface="Arial"/>
                <a:cs typeface="Arial"/>
              </a:rPr>
              <a:t>Materials data are reported Route wide ; Waste, Water and Fuel are reported at a section level (with some exception for some fuel and water suppliers)</a:t>
            </a:r>
            <a:endParaRPr lang="en-GB" dirty="0" err="1"/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GB" dirty="0"/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GB" dirty="0">
                <a:latin typeface="Arial"/>
                <a:cs typeface="Arial"/>
              </a:rPr>
              <a:t>Any question: Drop a message to the Sustainability Reporting Team </a:t>
            </a:r>
            <a:r>
              <a:rPr lang="en-GB" dirty="0">
                <a:latin typeface="Arial"/>
                <a:cs typeface="Arial"/>
                <a:hlinkClick r:id="rId3"/>
              </a:rPr>
              <a:t>sustainabilityreporting@ekfb.com</a:t>
            </a:r>
            <a:r>
              <a:rPr lang="en-GB" dirty="0">
                <a:latin typeface="Arial"/>
                <a:cs typeface="Arial"/>
              </a:rPr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6743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BE71-F5B2-45AD-930E-BF07C864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/>
                <a:ea typeface="Open Sans"/>
                <a:cs typeface="Arial"/>
              </a:rPr>
              <a:t>Context – why we report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AFCC-C427-47EA-8B7D-D22EA03AC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u="sng" dirty="0">
                <a:latin typeface="Arial"/>
                <a:cs typeface="Arial"/>
              </a:rPr>
              <a:t>Sustainability Data Manager</a:t>
            </a:r>
            <a:r>
              <a:rPr lang="en-GB" sz="2000" dirty="0">
                <a:latin typeface="Arial"/>
                <a:cs typeface="Arial"/>
              </a:rPr>
              <a:t>: </a:t>
            </a:r>
            <a:endParaRPr lang="en-GB" sz="2000"/>
          </a:p>
          <a:p>
            <a:pPr marL="825500" lvl="3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cs typeface="Arial"/>
              </a:rPr>
              <a:t>Manage the Environment Reporting Process (PMU5 data) &amp; Sustainability Tool</a:t>
            </a:r>
            <a:endParaRPr lang="en-GB" dirty="0"/>
          </a:p>
          <a:p>
            <a:pPr marL="825500" lvl="3" indent="-285750">
              <a:buClr>
                <a:srgbClr val="000000"/>
              </a:buClr>
              <a:buChar char="•"/>
            </a:pPr>
            <a:r>
              <a:rPr lang="en-GB" dirty="0">
                <a:latin typeface="Arial"/>
                <a:cs typeface="Arial"/>
              </a:rPr>
              <a:t> Gemma Bailey-Smith</a:t>
            </a:r>
            <a:endParaRPr lang="en-GB" dirty="0"/>
          </a:p>
          <a:p>
            <a:pPr marL="825500" lvl="3" indent="-285750">
              <a:buClr>
                <a:srgbClr val="000000"/>
              </a:buClr>
              <a:buFont typeface="Wingdings" panose="05000000000000000000" pitchFamily="2" charset="2"/>
              <a:buChar char="•"/>
            </a:pPr>
            <a:endParaRPr lang="en-GB" dirty="0"/>
          </a:p>
          <a:p>
            <a:r>
              <a:rPr lang="en-GB" sz="2000" u="sng" dirty="0">
                <a:latin typeface="Arial"/>
                <a:cs typeface="Arial"/>
              </a:rPr>
              <a:t>Sustainability Tool</a:t>
            </a:r>
            <a:r>
              <a:rPr lang="en-GB" sz="2000" dirty="0">
                <a:latin typeface="Arial"/>
                <a:cs typeface="Arial"/>
              </a:rPr>
              <a:t>:</a:t>
            </a:r>
            <a:endParaRPr lang="en-GB" sz="2000"/>
          </a:p>
          <a:p>
            <a:pPr marL="825500" lvl="3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cs typeface="Arial"/>
              </a:rPr>
              <a:t>Web-platform developed by </a:t>
            </a:r>
            <a:r>
              <a:rPr lang="en-GB" i="1" dirty="0">
                <a:latin typeface="Arial"/>
                <a:cs typeface="Arial"/>
              </a:rPr>
              <a:t>Action Sustainability</a:t>
            </a:r>
          </a:p>
          <a:p>
            <a:pPr marL="825500" lvl="3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cs typeface="Arial"/>
              </a:rPr>
              <a:t>Collect Environment (monthly) and Social data (quarterly) from EKFB Supply Chain</a:t>
            </a:r>
            <a:endParaRPr lang="en-GB" dirty="0"/>
          </a:p>
          <a:p>
            <a:pPr marL="825500" lvl="3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Arial"/>
                <a:cs typeface="Arial"/>
              </a:rPr>
              <a:t>Sustainability tool team: Env team + Social (Equality, Diversity, Inclusion) team + Supply Chain Team</a:t>
            </a:r>
          </a:p>
          <a:p>
            <a:pPr marL="539750" lvl="3" indent="0">
              <a:buClr>
                <a:srgbClr val="000000"/>
              </a:buClr>
              <a:buNone/>
            </a:pPr>
            <a:endParaRPr lang="en-GB" b="1" dirty="0">
              <a:latin typeface="Arial"/>
              <a:cs typeface="Arial"/>
            </a:endParaRPr>
          </a:p>
          <a:p>
            <a:pPr marL="825500" lvl="3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EAC3B-60A6-4BB0-AC1E-CF9CBFF6FC0A}"/>
              </a:ext>
            </a:extLst>
          </p:cNvPr>
          <p:cNvSpPr txBox="1"/>
          <p:nvPr/>
        </p:nvSpPr>
        <p:spPr>
          <a:xfrm>
            <a:off x="6208486" y="78066"/>
            <a:ext cx="59517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GB" sz="1400" b="0" i="1" dirty="0">
                <a:solidFill>
                  <a:srgbClr val="242424"/>
                </a:solidFill>
                <a:effectLst/>
                <a:latin typeface="Segoe UI"/>
                <a:cs typeface="Segoe UI"/>
              </a:rPr>
              <a:t>PMU: Performance Measurement Update </a:t>
            </a:r>
            <a:r>
              <a:rPr lang="en-GB" sz="1200" dirty="0">
                <a:solidFill>
                  <a:srgbClr val="242424"/>
                </a:solidFill>
                <a:latin typeface="Segoe UI"/>
                <a:cs typeface="Segoe UI"/>
                <a:sym typeface="Wingdings" panose="05000000000000000000" pitchFamily="2" charset="2"/>
              </a:rPr>
              <a:t> </a:t>
            </a:r>
            <a:r>
              <a:rPr lang="en-GB" sz="1200" b="1" u="sng" dirty="0">
                <a:solidFill>
                  <a:srgbClr val="242424"/>
                </a:solidFill>
                <a:latin typeface="Segoe UI"/>
                <a:cs typeface="Segoe UI"/>
                <a:sym typeface="Wingdings" panose="05000000000000000000" pitchFamily="2" charset="2"/>
              </a:rPr>
              <a:t>PMU5 = Environment</a:t>
            </a:r>
            <a:endParaRPr lang="en-GB" sz="1400" b="1" u="sng" dirty="0">
              <a:latin typeface="Segoe UI"/>
              <a:cs typeface="Segoe U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2DE3D5-0CD3-41DB-B186-F909A8AFA705}"/>
              </a:ext>
            </a:extLst>
          </p:cNvPr>
          <p:cNvCxnSpPr>
            <a:cxnSpLocks/>
          </p:cNvCxnSpPr>
          <p:nvPr/>
        </p:nvCxnSpPr>
        <p:spPr>
          <a:xfrm flipV="1">
            <a:off x="1044121" y="5646054"/>
            <a:ext cx="97971" cy="1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7B9DD4-71D3-46B0-A608-EC906B2865A5}"/>
              </a:ext>
            </a:extLst>
          </p:cNvPr>
          <p:cNvCxnSpPr>
            <a:cxnSpLocks/>
          </p:cNvCxnSpPr>
          <p:nvPr/>
        </p:nvCxnSpPr>
        <p:spPr>
          <a:xfrm flipV="1">
            <a:off x="1044120" y="5972624"/>
            <a:ext cx="97971" cy="1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F9D29C-7832-482D-A554-9CFCD5E221CD}"/>
              </a:ext>
            </a:extLst>
          </p:cNvPr>
          <p:cNvCxnSpPr>
            <a:cxnSpLocks/>
          </p:cNvCxnSpPr>
          <p:nvPr/>
        </p:nvCxnSpPr>
        <p:spPr>
          <a:xfrm flipV="1">
            <a:off x="1044119" y="6317338"/>
            <a:ext cx="97971" cy="1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0881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4F30-761C-42EF-80E0-CD0DDDAC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000000"/>
                </a:solidFill>
                <a:latin typeface="+mn-lt"/>
                <a:ea typeface="Open Sans"/>
                <a:cs typeface="Arial"/>
              </a:rPr>
              <a:t>I. Context: Requirements &amp; Performance measure</a:t>
            </a:r>
            <a:endParaRPr lang="en-GB" sz="3600" dirty="0">
              <a:latin typeface="+mn-lt"/>
              <a:ea typeface="Open Sans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E6F996-F50F-4523-86EA-2993733D1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077" y="2412005"/>
            <a:ext cx="5546331" cy="27325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4"/>
                </a:solidFill>
                <a:latin typeface="Arial"/>
                <a:cs typeface="Arial"/>
              </a:rPr>
              <a:t>Measure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4"/>
                </a:solidFill>
                <a:latin typeface="Arial"/>
                <a:cs typeface="Arial"/>
              </a:rPr>
              <a:t>Continuous improvement</a:t>
            </a:r>
          </a:p>
          <a:p>
            <a:pPr marL="360045" lvl="3" indent="0">
              <a:buNone/>
            </a:pPr>
            <a:r>
              <a:rPr lang="en-GB" dirty="0">
                <a:solidFill>
                  <a:srgbClr val="000000"/>
                </a:solidFill>
                <a:latin typeface="Arial"/>
                <a:cs typeface="Arial"/>
              </a:rPr>
              <a:t>Always</a:t>
            </a:r>
            <a:r>
              <a:rPr lang="en-GB" dirty="0">
                <a:latin typeface="Arial"/>
                <a:cs typeface="Arial"/>
              </a:rPr>
              <a:t> looking to improve</a:t>
            </a:r>
            <a:endParaRPr lang="en-GB"/>
          </a:p>
          <a:p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4"/>
                </a:solidFill>
                <a:latin typeface="Arial"/>
                <a:cs typeface="Arial"/>
              </a:rPr>
              <a:t>Parent companies </a:t>
            </a:r>
            <a:endParaRPr lang="en-GB" b="1" dirty="0">
              <a:solidFill>
                <a:schemeClr val="accent4"/>
              </a:solidFill>
            </a:endParaRPr>
          </a:p>
          <a:p>
            <a:pPr marL="360045" lvl="3" indent="0">
              <a:buNone/>
            </a:pPr>
            <a:r>
              <a:rPr lang="en-GB" dirty="0">
                <a:latin typeface="Arial"/>
                <a:cs typeface="Arial"/>
              </a:rPr>
              <a:t>Sustainability Strategies; Carbon commitments; etc.</a:t>
            </a:r>
            <a:endParaRPr lang="en-GB" b="1" dirty="0">
              <a:solidFill>
                <a:srgbClr val="0DB02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695F2-57AB-4E21-BAB7-FD682CB2C5B2}"/>
              </a:ext>
            </a:extLst>
          </p:cNvPr>
          <p:cNvSpPr txBox="1"/>
          <p:nvPr/>
        </p:nvSpPr>
        <p:spPr>
          <a:xfrm>
            <a:off x="376015" y="2412912"/>
            <a:ext cx="5719985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Assurance we are doing our jobs</a:t>
            </a:r>
          </a:p>
          <a:p>
            <a:pPr lvl="1"/>
            <a:r>
              <a:rPr lang="en-GB" dirty="0"/>
              <a:t>Client; Parent Companies; EA; </a:t>
            </a:r>
            <a:endParaRPr lang="en-GB">
              <a:cs typeface="Arial"/>
            </a:endParaRPr>
          </a:p>
          <a:p>
            <a:pPr lvl="1"/>
            <a:r>
              <a:rPr lang="en-GB" dirty="0"/>
              <a:t>Other stakeholders</a:t>
            </a:r>
            <a:endParaRPr lang="en-GB">
              <a:cs typeface="Arial"/>
            </a:endParaRP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Monitor progress to EKFB commitments </a:t>
            </a:r>
          </a:p>
          <a:p>
            <a:r>
              <a:rPr lang="en-GB" b="1" dirty="0">
                <a:solidFill>
                  <a:schemeClr val="accent2"/>
                </a:solidFill>
              </a:rPr>
              <a:t>     (tender, plans, strategies etc.)</a:t>
            </a:r>
            <a:endParaRPr lang="en-GB" b="1" dirty="0">
              <a:solidFill>
                <a:schemeClr val="accent2"/>
              </a:solidFill>
              <a:cs typeface="Arial"/>
            </a:endParaRP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Client commitments</a:t>
            </a:r>
            <a:endParaRPr lang="en-GB" b="1" dirty="0">
              <a:solidFill>
                <a:schemeClr val="accent2"/>
              </a:solidFill>
              <a:cs typeface="Arial"/>
            </a:endParaRPr>
          </a:p>
          <a:p>
            <a:pPr lvl="1"/>
            <a:r>
              <a:rPr lang="en-GB" dirty="0"/>
              <a:t>HS2 commitment to UK government (HS2 Act); U&amp;A’s; Benefits Management (economic 	and social value: Engine for Growth); etc.</a:t>
            </a:r>
            <a:endParaRPr lang="en-GB" dirty="0">
              <a:cs typeface="Arial"/>
            </a:endParaRP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Compliance with other requirements</a:t>
            </a:r>
            <a:endParaRPr lang="en-GB" b="1" dirty="0">
              <a:solidFill>
                <a:schemeClr val="accent2"/>
              </a:solidFill>
              <a:cs typeface="Arial"/>
            </a:endParaRPr>
          </a:p>
          <a:p>
            <a:pPr lvl="1"/>
            <a:r>
              <a:rPr lang="en-GB" dirty="0"/>
              <a:t>Legal: ESOS; Waste etc.</a:t>
            </a:r>
            <a:endParaRPr lang="en-GB" dirty="0">
              <a:cs typeface="Arial"/>
            </a:endParaRPr>
          </a:p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C9102-7CEF-4AC7-94C4-E1C137B82FEE}"/>
              </a:ext>
            </a:extLst>
          </p:cNvPr>
          <p:cNvSpPr txBox="1"/>
          <p:nvPr/>
        </p:nvSpPr>
        <p:spPr>
          <a:xfrm>
            <a:off x="6375400" y="1771650"/>
            <a:ext cx="33918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0DB02B"/>
                </a:solidFill>
                <a:cs typeface="Arial"/>
              </a:rPr>
              <a:t>Performance Monitoring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7F299-7973-4F9C-B2E1-18DD6B3085FB}"/>
              </a:ext>
            </a:extLst>
          </p:cNvPr>
          <p:cNvSpPr txBox="1"/>
          <p:nvPr/>
        </p:nvSpPr>
        <p:spPr>
          <a:xfrm>
            <a:off x="374650" y="177165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007B86"/>
                </a:solidFill>
                <a:cs typeface="Arial"/>
              </a:rPr>
              <a:t>Contractual requirement</a:t>
            </a:r>
          </a:p>
        </p:txBody>
      </p:sp>
    </p:spTree>
    <p:extLst>
      <p:ext uri="{BB962C8B-B14F-4D97-AF65-F5344CB8AC3E}">
        <p14:creationId xmlns:p14="http://schemas.microsoft.com/office/powerpoint/2010/main" val="22223397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2D25-30D4-44B7-8713-77B7FFCF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46" y="164311"/>
            <a:ext cx="11546541" cy="757164"/>
          </a:xfrm>
        </p:spPr>
        <p:txBody>
          <a:bodyPr/>
          <a:lstStyle/>
          <a:p>
            <a:r>
              <a:rPr lang="en-GB" sz="3600" dirty="0">
                <a:solidFill>
                  <a:srgbClr val="000000"/>
                </a:solidFill>
                <a:latin typeface="+mn-lt"/>
                <a:ea typeface="Open Sans"/>
                <a:cs typeface="Arial"/>
              </a:rPr>
              <a:t>II. Environment Reporting Process: 4 sub-processes 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03EB7-5D5D-4364-ADAB-89CA2BD4B2EE}"/>
              </a:ext>
            </a:extLst>
          </p:cNvPr>
          <p:cNvSpPr txBox="1"/>
          <p:nvPr/>
        </p:nvSpPr>
        <p:spPr>
          <a:xfrm>
            <a:off x="3119781" y="871164"/>
            <a:ext cx="2472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chemeClr val="accent2"/>
                </a:solidFill>
                <a:latin typeface="+mj-lt"/>
              </a:rPr>
              <a:t>Reporting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90799-CBAF-494C-A92C-1D5A180C565C}"/>
              </a:ext>
            </a:extLst>
          </p:cNvPr>
          <p:cNvSpPr txBox="1"/>
          <p:nvPr/>
        </p:nvSpPr>
        <p:spPr>
          <a:xfrm>
            <a:off x="272516" y="871164"/>
            <a:ext cx="25617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chemeClr val="accent1"/>
                </a:solidFill>
                <a:latin typeface="+mj-lt"/>
              </a:rPr>
              <a:t>Onboarding Process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964D3-4021-49E3-AFEA-C94AA6FBFAE4}"/>
              </a:ext>
            </a:extLst>
          </p:cNvPr>
          <p:cNvSpPr/>
          <p:nvPr/>
        </p:nvSpPr>
        <p:spPr>
          <a:xfrm>
            <a:off x="272516" y="1858994"/>
            <a:ext cx="2468603" cy="6985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 err="1"/>
              <a:t>Tradex</a:t>
            </a:r>
            <a:r>
              <a:rPr lang="en-GB" sz="1600" b="1"/>
              <a:t> Onboarding &amp; Activation form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8B28D7-57ED-4A25-A14B-79B733B244F6}"/>
              </a:ext>
            </a:extLst>
          </p:cNvPr>
          <p:cNvSpPr/>
          <p:nvPr/>
        </p:nvSpPr>
        <p:spPr>
          <a:xfrm>
            <a:off x="272516" y="2821379"/>
            <a:ext cx="2468603" cy="6985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Sustainability Tool Onboarding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B5F168-1F48-47DE-BC40-7BAC16310189}"/>
              </a:ext>
            </a:extLst>
          </p:cNvPr>
          <p:cNvSpPr/>
          <p:nvPr/>
        </p:nvSpPr>
        <p:spPr>
          <a:xfrm>
            <a:off x="272516" y="3834564"/>
            <a:ext cx="2468603" cy="6985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Training &amp; Supply Chain School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7FF17E-8E03-4A95-BD18-C3BD31116E58}"/>
              </a:ext>
            </a:extLst>
          </p:cNvPr>
          <p:cNvSpPr/>
          <p:nvPr/>
        </p:nvSpPr>
        <p:spPr>
          <a:xfrm>
            <a:off x="3021813" y="1858994"/>
            <a:ext cx="2545299" cy="698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Collection planning &amp; Automatic query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AC5843-A939-4D6D-A267-6369394F1160}"/>
              </a:ext>
            </a:extLst>
          </p:cNvPr>
          <p:cNvSpPr/>
          <p:nvPr/>
        </p:nvSpPr>
        <p:spPr>
          <a:xfrm>
            <a:off x="3021813" y="2821379"/>
            <a:ext cx="2545300" cy="67720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Reporting to EKFB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BF1CEC-E0F3-479A-97AC-F0D5D0C8F748}"/>
              </a:ext>
            </a:extLst>
          </p:cNvPr>
          <p:cNvSpPr/>
          <p:nvPr/>
        </p:nvSpPr>
        <p:spPr>
          <a:xfrm>
            <a:off x="2999834" y="3832426"/>
            <a:ext cx="2596112" cy="698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Follow-up with potential late submissions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763832-E8F5-4B5F-B96B-12927ED9D38F}"/>
              </a:ext>
            </a:extLst>
          </p:cNvPr>
          <p:cNvSpPr txBox="1">
            <a:spLocks/>
          </p:cNvSpPr>
          <p:nvPr/>
        </p:nvSpPr>
        <p:spPr>
          <a:xfrm>
            <a:off x="5996588" y="871163"/>
            <a:ext cx="2543862" cy="10772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800" dirty="0">
                <a:solidFill>
                  <a:schemeClr val="accent3"/>
                </a:solidFill>
              </a:rPr>
              <a:t>Approving Process</a:t>
            </a:r>
            <a:endParaRPr lang="en-GB" sz="3600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F1AA31-654D-4195-8D6A-D52CAD7C9535}"/>
              </a:ext>
            </a:extLst>
          </p:cNvPr>
          <p:cNvSpPr txBox="1"/>
          <p:nvPr/>
        </p:nvSpPr>
        <p:spPr>
          <a:xfrm>
            <a:off x="8709595" y="871163"/>
            <a:ext cx="30492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chemeClr val="accent4"/>
                </a:solidFill>
              </a:rPr>
              <a:t>HS2 Reporting Process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7693561-E403-42C1-9C13-5F9CCA93A0F4}"/>
              </a:ext>
            </a:extLst>
          </p:cNvPr>
          <p:cNvSpPr/>
          <p:nvPr/>
        </p:nvSpPr>
        <p:spPr>
          <a:xfrm>
            <a:off x="5974820" y="1837205"/>
            <a:ext cx="2219056" cy="698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Notification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12282EE-CB71-4DA4-BFCF-A574001A3511}"/>
              </a:ext>
            </a:extLst>
          </p:cNvPr>
          <p:cNvSpPr/>
          <p:nvPr/>
        </p:nvSpPr>
        <p:spPr>
          <a:xfrm>
            <a:off x="5974820" y="2816927"/>
            <a:ext cx="2290804" cy="698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Report Review, and Approval/Rejection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DBE6C59-2AB0-4477-9B1F-989DCE8AD60E}"/>
              </a:ext>
            </a:extLst>
          </p:cNvPr>
          <p:cNvSpPr/>
          <p:nvPr/>
        </p:nvSpPr>
        <p:spPr>
          <a:xfrm>
            <a:off x="5898620" y="3834749"/>
            <a:ext cx="1199373" cy="698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Report Rejected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E47B7A8-F540-42E1-918F-43F04437FCBF}"/>
              </a:ext>
            </a:extLst>
          </p:cNvPr>
          <p:cNvSpPr/>
          <p:nvPr/>
        </p:nvSpPr>
        <p:spPr>
          <a:xfrm>
            <a:off x="7170551" y="3834749"/>
            <a:ext cx="1199373" cy="698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Report Approved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39A5CCA-3C7D-4AD0-95F9-BEDED9C07E49}"/>
              </a:ext>
            </a:extLst>
          </p:cNvPr>
          <p:cNvSpPr/>
          <p:nvPr/>
        </p:nvSpPr>
        <p:spPr>
          <a:xfrm>
            <a:off x="8766743" y="1837205"/>
            <a:ext cx="2827821" cy="6985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Global review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D5ECA6-A333-4946-B959-25816172C146}"/>
              </a:ext>
            </a:extLst>
          </p:cNvPr>
          <p:cNvSpPr/>
          <p:nvPr/>
        </p:nvSpPr>
        <p:spPr>
          <a:xfrm>
            <a:off x="8762097" y="2684672"/>
            <a:ext cx="2837113" cy="6148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Horace submission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6E7CE8-6322-4311-BA30-6527B318711A}"/>
              </a:ext>
            </a:extLst>
          </p:cNvPr>
          <p:cNvSpPr/>
          <p:nvPr/>
        </p:nvSpPr>
        <p:spPr>
          <a:xfrm>
            <a:off x="8762097" y="3559603"/>
            <a:ext cx="2832467" cy="5591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HS2 Review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80417FE-004D-4E26-A429-18A42611F800}"/>
              </a:ext>
            </a:extLst>
          </p:cNvPr>
          <p:cNvSpPr/>
          <p:nvPr/>
        </p:nvSpPr>
        <p:spPr>
          <a:xfrm>
            <a:off x="8810370" y="4414926"/>
            <a:ext cx="1249692" cy="7190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Report Rejected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DE8A6E-4B9E-4DBD-8253-B529D1F9099C}"/>
              </a:ext>
            </a:extLst>
          </p:cNvPr>
          <p:cNvSpPr/>
          <p:nvPr/>
        </p:nvSpPr>
        <p:spPr>
          <a:xfrm>
            <a:off x="10214838" y="4414926"/>
            <a:ext cx="1385488" cy="7190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/>
              <a:t>Report Approved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458412-79FA-4277-9FE8-35DB153EDAA9}"/>
              </a:ext>
            </a:extLst>
          </p:cNvPr>
          <p:cNvCxnSpPr>
            <a:cxnSpLocks/>
          </p:cNvCxnSpPr>
          <p:nvPr/>
        </p:nvCxnSpPr>
        <p:spPr>
          <a:xfrm>
            <a:off x="1506818" y="2557494"/>
            <a:ext cx="0" cy="263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00B5414-269F-4D16-9DE3-9389D1F732E8}"/>
              </a:ext>
            </a:extLst>
          </p:cNvPr>
          <p:cNvCxnSpPr>
            <a:cxnSpLocks/>
          </p:cNvCxnSpPr>
          <p:nvPr/>
        </p:nvCxnSpPr>
        <p:spPr>
          <a:xfrm>
            <a:off x="1506818" y="3519879"/>
            <a:ext cx="0" cy="3146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2990D02-950C-4666-B61C-0D9110CE1E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01905" y="2613156"/>
            <a:ext cx="2324820" cy="1514995"/>
          </a:xfrm>
          <a:prstGeom prst="bentConnector4">
            <a:avLst>
              <a:gd name="adj1" fmla="val -9833"/>
              <a:gd name="adj2" fmla="val 9073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EF149B5-041F-4122-B139-B996073CE843}"/>
              </a:ext>
            </a:extLst>
          </p:cNvPr>
          <p:cNvCxnSpPr>
            <a:cxnSpLocks/>
          </p:cNvCxnSpPr>
          <p:nvPr/>
        </p:nvCxnSpPr>
        <p:spPr>
          <a:xfrm>
            <a:off x="4294463" y="2557494"/>
            <a:ext cx="0" cy="263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F8A1AF-45AE-4FBC-8B68-A37492AD6139}"/>
              </a:ext>
            </a:extLst>
          </p:cNvPr>
          <p:cNvCxnSpPr>
            <a:cxnSpLocks/>
          </p:cNvCxnSpPr>
          <p:nvPr/>
        </p:nvCxnSpPr>
        <p:spPr>
          <a:xfrm>
            <a:off x="4294463" y="3498581"/>
            <a:ext cx="3427" cy="333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14C4F46-0F93-4153-8666-70F64B2C83A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64119" y="2520226"/>
            <a:ext cx="2344471" cy="1676930"/>
          </a:xfrm>
          <a:prstGeom prst="bentConnector4">
            <a:avLst>
              <a:gd name="adj1" fmla="val -9751"/>
              <a:gd name="adj2" fmla="val 8870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678843-3D4E-4A2B-A725-D39F3AEA6081}"/>
              </a:ext>
            </a:extLst>
          </p:cNvPr>
          <p:cNvCxnSpPr>
            <a:cxnSpLocks/>
          </p:cNvCxnSpPr>
          <p:nvPr/>
        </p:nvCxnSpPr>
        <p:spPr>
          <a:xfrm>
            <a:off x="7084348" y="2535705"/>
            <a:ext cx="9698" cy="285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D6A30DDA-3F0F-4837-88BE-393E34DDBDAF}"/>
              </a:ext>
            </a:extLst>
          </p:cNvPr>
          <p:cNvCxnSpPr>
            <a:cxnSpLocks/>
          </p:cNvCxnSpPr>
          <p:nvPr/>
        </p:nvCxnSpPr>
        <p:spPr>
          <a:xfrm rot="5400000">
            <a:off x="6649604" y="3364131"/>
            <a:ext cx="319322" cy="62191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7795C5CC-E93D-468E-AA67-68423B4D48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5569" y="3350080"/>
            <a:ext cx="319322" cy="6500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E08C84B-1FD9-4529-8257-3DDFEA66A9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95093" y="2861599"/>
            <a:ext cx="2346794" cy="996505"/>
          </a:xfrm>
          <a:prstGeom prst="bentConnector4">
            <a:avLst>
              <a:gd name="adj1" fmla="val -9741"/>
              <a:gd name="adj2" fmla="val 8008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24295E-2792-41E6-B3E9-E0083C4EE243}"/>
              </a:ext>
            </a:extLst>
          </p:cNvPr>
          <p:cNvCxnSpPr>
            <a:cxnSpLocks/>
          </p:cNvCxnSpPr>
          <p:nvPr/>
        </p:nvCxnSpPr>
        <p:spPr>
          <a:xfrm>
            <a:off x="10180654" y="2535705"/>
            <a:ext cx="0" cy="1980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42C0149-0CA2-4649-A77B-4162C551A5C4}"/>
              </a:ext>
            </a:extLst>
          </p:cNvPr>
          <p:cNvCxnSpPr>
            <a:cxnSpLocks/>
          </p:cNvCxnSpPr>
          <p:nvPr/>
        </p:nvCxnSpPr>
        <p:spPr>
          <a:xfrm>
            <a:off x="10189947" y="3297507"/>
            <a:ext cx="0" cy="2620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1802DD9E-FBC2-4871-AC29-051F890CBD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84396" y="3891739"/>
            <a:ext cx="319445" cy="7269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18A0560-CDFB-4F9F-81F7-77E2BAB5640D}"/>
              </a:ext>
            </a:extLst>
          </p:cNvPr>
          <p:cNvCxnSpPr>
            <a:cxnSpLocks/>
          </p:cNvCxnSpPr>
          <p:nvPr/>
        </p:nvCxnSpPr>
        <p:spPr>
          <a:xfrm rot="5400000">
            <a:off x="9648213" y="3882484"/>
            <a:ext cx="319445" cy="74543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7F3F927-4104-4C25-9A1C-6D35D5E39B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71400" y="5070140"/>
            <a:ext cx="124429" cy="25206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C0190C-7171-49A2-94EC-D29683EBD348}"/>
              </a:ext>
            </a:extLst>
          </p:cNvPr>
          <p:cNvSpPr txBox="1"/>
          <p:nvPr/>
        </p:nvSpPr>
        <p:spPr>
          <a:xfrm>
            <a:off x="6836011" y="5302765"/>
            <a:ext cx="4921664" cy="4271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r"/>
            <a:r>
              <a:rPr lang="en-GB" sz="1200" i="1" dirty="0"/>
              <a:t>Data sent to internal reports (Dashboard, etc.) and parent companies</a:t>
            </a:r>
            <a:endParaRPr lang="en-US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ABEC566-E521-4AD8-BEB8-70E0A14B1530}"/>
              </a:ext>
            </a:extLst>
          </p:cNvPr>
          <p:cNvCxnSpPr/>
          <p:nvPr/>
        </p:nvCxnSpPr>
        <p:spPr>
          <a:xfrm flipH="1" flipV="1">
            <a:off x="8246709" y="3180779"/>
            <a:ext cx="615114" cy="158048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5D5B06D2-7087-4B4F-9648-FF878BCF6DB2}"/>
              </a:ext>
            </a:extLst>
          </p:cNvPr>
          <p:cNvCxnSpPr>
            <a:cxnSpLocks/>
          </p:cNvCxnSpPr>
          <p:nvPr/>
        </p:nvCxnSpPr>
        <p:spPr>
          <a:xfrm flipH="1" flipV="1">
            <a:off x="5551318" y="3137993"/>
            <a:ext cx="350020" cy="1045027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E6CF5C-0CED-4213-B869-CBF31E8789FF}"/>
              </a:ext>
            </a:extLst>
          </p:cNvPr>
          <p:cNvSpPr txBox="1"/>
          <p:nvPr/>
        </p:nvSpPr>
        <p:spPr>
          <a:xfrm>
            <a:off x="165812" y="5806133"/>
            <a:ext cx="2682833" cy="667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Supply Chain Team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/>
              <a:t>Subcontractor/supplier</a:t>
            </a:r>
            <a:endParaRPr lang="en-GB" sz="1600" b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Sustainability Data Manager</a:t>
            </a:r>
            <a:endParaRPr lang="en-GB" sz="1600" dirty="0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10FBB-807B-49E9-9686-95D8135581E2}"/>
              </a:ext>
            </a:extLst>
          </p:cNvPr>
          <p:cNvSpPr txBox="1"/>
          <p:nvPr/>
        </p:nvSpPr>
        <p:spPr>
          <a:xfrm>
            <a:off x="3123557" y="5794826"/>
            <a:ext cx="2532859" cy="6785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/>
              <a:t>Subcontractor/supplier</a:t>
            </a:r>
            <a:endParaRPr lang="en-GB" sz="16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Sustainability Data 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19C426-7311-417C-BBF0-6FA1FD4E8FF6}"/>
              </a:ext>
            </a:extLst>
          </p:cNvPr>
          <p:cNvSpPr txBox="1"/>
          <p:nvPr/>
        </p:nvSpPr>
        <p:spPr>
          <a:xfrm>
            <a:off x="5899799" y="5738919"/>
            <a:ext cx="2905856" cy="10425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/>
              <a:t>Subcontractor/supplier</a:t>
            </a:r>
            <a:endParaRPr lang="en-GB" sz="16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Section Environment team (approvers)</a:t>
            </a:r>
            <a:endParaRPr lang="en-GB" sz="16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Sustainability Data Manager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6EF7F-9D0F-4266-BBDE-22E43F50EE3A}"/>
              </a:ext>
            </a:extLst>
          </p:cNvPr>
          <p:cNvSpPr txBox="1"/>
          <p:nvPr/>
        </p:nvSpPr>
        <p:spPr>
          <a:xfrm>
            <a:off x="8999272" y="5863229"/>
            <a:ext cx="2859394" cy="78754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Sustainability Data </a:t>
            </a:r>
          </a:p>
          <a:p>
            <a:r>
              <a:rPr lang="en-GB" sz="1600" dirty="0">
                <a:ea typeface="+mn-lt"/>
                <a:cs typeface="+mn-lt"/>
              </a:rPr>
              <a:t>     Manager</a:t>
            </a:r>
            <a:endParaRPr lang="en-GB" sz="1600" dirty="0">
              <a:cs typeface="Ari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HS2 Environment team</a:t>
            </a:r>
            <a:endParaRPr lang="en-GB" sz="1600" dirty="0">
              <a:cs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67E77E-B69D-47B0-A69D-546A9CA1DFDA}"/>
              </a:ext>
            </a:extLst>
          </p:cNvPr>
          <p:cNvCxnSpPr>
            <a:cxnSpLocks/>
          </p:cNvCxnSpPr>
          <p:nvPr/>
        </p:nvCxnSpPr>
        <p:spPr>
          <a:xfrm>
            <a:off x="8885210" y="5737229"/>
            <a:ext cx="0" cy="92993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DDDCC3-FFE5-41A1-A795-85463620E7D8}"/>
              </a:ext>
            </a:extLst>
          </p:cNvPr>
          <p:cNvSpPr txBox="1"/>
          <p:nvPr/>
        </p:nvSpPr>
        <p:spPr>
          <a:xfrm>
            <a:off x="-2291" y="5304229"/>
            <a:ext cx="2150703" cy="3100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1"/>
              <a:t>People involved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CEE26DA-215D-4032-AE84-CB9C8C09FEB0}"/>
              </a:ext>
            </a:extLst>
          </p:cNvPr>
          <p:cNvCxnSpPr>
            <a:cxnSpLocks/>
          </p:cNvCxnSpPr>
          <p:nvPr/>
        </p:nvCxnSpPr>
        <p:spPr>
          <a:xfrm>
            <a:off x="2932660" y="5790212"/>
            <a:ext cx="0" cy="92993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9AF1B0-937C-46A7-873D-2F619D750E3E}"/>
              </a:ext>
            </a:extLst>
          </p:cNvPr>
          <p:cNvCxnSpPr>
            <a:cxnSpLocks/>
          </p:cNvCxnSpPr>
          <p:nvPr/>
        </p:nvCxnSpPr>
        <p:spPr>
          <a:xfrm>
            <a:off x="5756542" y="5790212"/>
            <a:ext cx="0" cy="92993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E2FE0E2-047A-439A-AEBE-4BD6D303BDE2}"/>
              </a:ext>
            </a:extLst>
          </p:cNvPr>
          <p:cNvSpPr/>
          <p:nvPr/>
        </p:nvSpPr>
        <p:spPr>
          <a:xfrm rot="5400000">
            <a:off x="2653719" y="1062261"/>
            <a:ext cx="212525" cy="22950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8C8B6528-329A-404D-B4C1-137ADD208F35}"/>
              </a:ext>
            </a:extLst>
          </p:cNvPr>
          <p:cNvSpPr/>
          <p:nvPr/>
        </p:nvSpPr>
        <p:spPr>
          <a:xfrm rot="5400000">
            <a:off x="5484004" y="1062261"/>
            <a:ext cx="212525" cy="22950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765CFB32-4C8E-46C3-997A-D1CF6D6A2992}"/>
              </a:ext>
            </a:extLst>
          </p:cNvPr>
          <p:cNvSpPr/>
          <p:nvPr/>
        </p:nvSpPr>
        <p:spPr>
          <a:xfrm rot="5400000">
            <a:off x="8377789" y="1062261"/>
            <a:ext cx="212525" cy="22950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0637755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C1CF-AE51-482B-9355-C59B40C2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9" y="142240"/>
            <a:ext cx="11277600" cy="680720"/>
          </a:xfrm>
        </p:spPr>
        <p:txBody>
          <a:bodyPr/>
          <a:lstStyle/>
          <a:p>
            <a:r>
              <a:rPr lang="en-GB" sz="3600" dirty="0">
                <a:latin typeface="Arial"/>
                <a:ea typeface="Open Sans"/>
                <a:cs typeface="Arial"/>
              </a:rPr>
              <a:t>III. How do we collect our data? Report structure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287F4B-36B1-4DD9-A60D-745F7678D8A4}"/>
              </a:ext>
            </a:extLst>
          </p:cNvPr>
          <p:cNvSpPr txBox="1">
            <a:spLocks/>
          </p:cNvSpPr>
          <p:nvPr/>
        </p:nvSpPr>
        <p:spPr>
          <a:xfrm>
            <a:off x="2087878" y="759037"/>
            <a:ext cx="9392919" cy="3149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accent4"/>
                </a:solidFill>
                <a:latin typeface="Arial"/>
                <a:ea typeface="Open Sans"/>
                <a:cs typeface="Arial"/>
              </a:rPr>
              <a:t>3 categories of contractors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6F89E-39FC-4354-A035-2CF94FE45BEA}"/>
              </a:ext>
            </a:extLst>
          </p:cNvPr>
          <p:cNvSpPr txBox="1">
            <a:spLocks/>
          </p:cNvSpPr>
          <p:nvPr/>
        </p:nvSpPr>
        <p:spPr>
          <a:xfrm>
            <a:off x="576429" y="1308564"/>
            <a:ext cx="1229659" cy="6401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accent2"/>
                </a:solidFill>
                <a:latin typeface="Arial"/>
                <a:ea typeface="Open Sans"/>
                <a:cs typeface="Arial"/>
              </a:rPr>
              <a:t>2 types of reports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3E15A2-5585-4948-907B-490B71939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07303"/>
              </p:ext>
            </p:extLst>
          </p:nvPr>
        </p:nvGraphicFramePr>
        <p:xfrm>
          <a:off x="2087878" y="1140460"/>
          <a:ext cx="9392919" cy="7696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30973">
                  <a:extLst>
                    <a:ext uri="{9D8B030D-6E8A-4147-A177-3AD203B41FA5}">
                      <a16:colId xmlns:a16="http://schemas.microsoft.com/office/drawing/2014/main" val="2429164648"/>
                    </a:ext>
                  </a:extLst>
                </a:gridCol>
                <a:gridCol w="3130973">
                  <a:extLst>
                    <a:ext uri="{9D8B030D-6E8A-4147-A177-3AD203B41FA5}">
                      <a16:colId xmlns:a16="http://schemas.microsoft.com/office/drawing/2014/main" val="2326560773"/>
                    </a:ext>
                  </a:extLst>
                </a:gridCol>
                <a:gridCol w="3130973">
                  <a:extLst>
                    <a:ext uri="{9D8B030D-6E8A-4147-A177-3AD203B41FA5}">
                      <a16:colId xmlns:a16="http://schemas.microsoft.com/office/drawing/2014/main" val="1553840062"/>
                    </a:ext>
                  </a:extLst>
                </a:gridCol>
              </a:tblGrid>
              <a:tr h="76962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accent4"/>
                          </a:solidFill>
                        </a:rPr>
                        <a:t>Supplier</a:t>
                      </a:r>
                      <a:r>
                        <a:rPr lang="en-GB" sz="2000" dirty="0">
                          <a:solidFill>
                            <a:schemeClr val="accent1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accent4"/>
                          </a:solidFill>
                        </a:rPr>
                        <a:t>Subcontractor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accent4"/>
                          </a:solidFill>
                        </a:rPr>
                        <a:t>Supplier-subcontractor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48609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D903EBB-DFB3-447D-89DA-0E98D46C7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847719"/>
              </p:ext>
            </p:extLst>
          </p:nvPr>
        </p:nvGraphicFramePr>
        <p:xfrm>
          <a:off x="330200" y="1979506"/>
          <a:ext cx="1722119" cy="422317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22119">
                  <a:extLst>
                    <a:ext uri="{9D8B030D-6E8A-4147-A177-3AD203B41FA5}">
                      <a16:colId xmlns:a16="http://schemas.microsoft.com/office/drawing/2014/main" val="3942511471"/>
                    </a:ext>
                  </a:extLst>
                </a:gridCol>
              </a:tblGrid>
              <a:tr h="2111587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2"/>
                          </a:solidFill>
                        </a:rPr>
                        <a:t>Routewide report</a:t>
                      </a:r>
                    </a:p>
                    <a:p>
                      <a:r>
                        <a:rPr lang="en-GB" sz="1600" b="1" i="1" dirty="0">
                          <a:solidFill>
                            <a:schemeClr val="accent2"/>
                          </a:solidFill>
                        </a:rPr>
                        <a:t>Checked by Sustainability Data Manager</a:t>
                      </a:r>
                    </a:p>
                  </a:txBody>
                  <a:tcPr anchor="ctr"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659540"/>
                  </a:ext>
                </a:extLst>
              </a:tr>
              <a:tr h="2111587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2"/>
                          </a:solidFill>
                        </a:rPr>
                        <a:t>Section report</a:t>
                      </a:r>
                    </a:p>
                    <a:p>
                      <a:r>
                        <a:rPr lang="en-GB" sz="1600" b="1" i="1" dirty="0">
                          <a:solidFill>
                            <a:schemeClr val="accent2"/>
                          </a:solidFill>
                        </a:rPr>
                        <a:t>Checked by Section Environment team </a:t>
                      </a:r>
                      <a:r>
                        <a:rPr lang="en-GB" sz="1600" b="1" i="1" dirty="0">
                          <a:solidFill>
                            <a:schemeClr val="accent3"/>
                          </a:solidFill>
                        </a:rPr>
                        <a:t>(approvers)</a:t>
                      </a:r>
                    </a:p>
                  </a:txBody>
                  <a:tcPr anchor="ctr"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602306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598802C-8E1B-4F82-8CF4-5365C021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29034"/>
              </p:ext>
            </p:extLst>
          </p:nvPr>
        </p:nvGraphicFramePr>
        <p:xfrm>
          <a:off x="2087880" y="1979504"/>
          <a:ext cx="9392919" cy="42231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30973">
                  <a:extLst>
                    <a:ext uri="{9D8B030D-6E8A-4147-A177-3AD203B41FA5}">
                      <a16:colId xmlns:a16="http://schemas.microsoft.com/office/drawing/2014/main" val="4032438690"/>
                    </a:ext>
                  </a:extLst>
                </a:gridCol>
                <a:gridCol w="3130973">
                  <a:extLst>
                    <a:ext uri="{9D8B030D-6E8A-4147-A177-3AD203B41FA5}">
                      <a16:colId xmlns:a16="http://schemas.microsoft.com/office/drawing/2014/main" val="935506469"/>
                    </a:ext>
                  </a:extLst>
                </a:gridCol>
                <a:gridCol w="3130973">
                  <a:extLst>
                    <a:ext uri="{9D8B030D-6E8A-4147-A177-3AD203B41FA5}">
                      <a16:colId xmlns:a16="http://schemas.microsoft.com/office/drawing/2014/main" val="863192414"/>
                    </a:ext>
                  </a:extLst>
                </a:gridCol>
              </a:tblGrid>
              <a:tr h="211158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0543"/>
                  </a:ext>
                </a:extLst>
              </a:tr>
              <a:tr h="211158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N/A</a:t>
                      </a:r>
                    </a:p>
                  </a:txBody>
                  <a:tcPr anchor="ctr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48322"/>
                  </a:ext>
                </a:extLst>
              </a:tr>
            </a:tbl>
          </a:graphicData>
        </a:graphic>
      </p:graphicFrame>
      <p:pic>
        <p:nvPicPr>
          <p:cNvPr id="23" name="Graphic 22">
            <a:extLst>
              <a:ext uri="{FF2B5EF4-FFF2-40B4-BE49-F238E27FC236}">
                <a16:creationId xmlns:a16="http://schemas.microsoft.com/office/drawing/2014/main" id="{0EECD80A-53D5-48A6-84E2-8BF8CD98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43" y="2579924"/>
            <a:ext cx="960796" cy="97339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AA0C116-93C1-48E9-9CEE-729FC1550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6400" y="3056928"/>
            <a:ext cx="960796" cy="9733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EEFE918-2F9E-411C-82DA-3525A62EA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7467" y="2087727"/>
            <a:ext cx="960796" cy="96920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042F0E6-07FC-498A-B870-EA9CEBAAA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1250" y="5166850"/>
            <a:ext cx="1006472" cy="9889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E3C9138-C348-4199-A7FF-A68AE3782F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24273" y="4134352"/>
            <a:ext cx="983467" cy="97486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E0A40F5-14AF-40C8-A1B7-BB5505015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5192" y="4726411"/>
            <a:ext cx="951557" cy="93491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628B3CD-2701-4566-BDA0-32978512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2895" y="2115485"/>
            <a:ext cx="1112024" cy="112661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724A7C6-F987-42CD-AB2D-09ED7711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5998" y="2884910"/>
            <a:ext cx="1074090" cy="10881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10B74E9F-804D-4D07-A609-E19B42891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811" y="2539779"/>
            <a:ext cx="960796" cy="97339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801E59-195E-4E3D-9533-BA7814F06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4168" y="3016783"/>
            <a:ext cx="960796" cy="97339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91089D1-CB00-4F9A-B6BA-CB93AA777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5235" y="2047582"/>
            <a:ext cx="960796" cy="969201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A10DCED-02F7-4E63-81B3-AD8A94D3B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8474" y="5166850"/>
            <a:ext cx="1006472" cy="98894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69E9774-5769-41E6-A94C-FF777F7AF2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41497" y="4134352"/>
            <a:ext cx="983467" cy="97486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0F18B6D-E7A8-4CE3-B421-B772587384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2416" y="4726411"/>
            <a:ext cx="951557" cy="93491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1D532A2-F6F1-4358-958B-D7681702269A}"/>
              </a:ext>
            </a:extLst>
          </p:cNvPr>
          <p:cNvSpPr txBox="1"/>
          <p:nvPr/>
        </p:nvSpPr>
        <p:spPr>
          <a:xfrm>
            <a:off x="422789" y="6329465"/>
            <a:ext cx="11002175" cy="3491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i="1" dirty="0">
                <a:solidFill>
                  <a:schemeClr val="accent1"/>
                </a:solidFill>
              </a:rPr>
              <a:t>*Some Fuel and Water suppliers are unable to report at a section level, so an exception has been made for them to report their data in a Routewide report</a:t>
            </a:r>
          </a:p>
        </p:txBody>
      </p:sp>
    </p:spTree>
    <p:extLst>
      <p:ext uri="{BB962C8B-B14F-4D97-AF65-F5344CB8AC3E}">
        <p14:creationId xmlns:p14="http://schemas.microsoft.com/office/powerpoint/2010/main" val="31005872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F260E85-6716-45E0-9266-400C132E8402}"/>
              </a:ext>
            </a:extLst>
          </p:cNvPr>
          <p:cNvSpPr/>
          <p:nvPr/>
        </p:nvSpPr>
        <p:spPr>
          <a:xfrm>
            <a:off x="143838" y="1568423"/>
            <a:ext cx="1055869" cy="2575752"/>
          </a:xfrm>
          <a:prstGeom prst="rect">
            <a:avLst/>
          </a:prstGeom>
          <a:solidFill>
            <a:srgbClr val="737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9DF735-C026-4C35-A431-4CDCB22D7186}"/>
              </a:ext>
            </a:extLst>
          </p:cNvPr>
          <p:cNvSpPr/>
          <p:nvPr/>
        </p:nvSpPr>
        <p:spPr>
          <a:xfrm>
            <a:off x="6105618" y="1646128"/>
            <a:ext cx="1041710" cy="2344819"/>
          </a:xfrm>
          <a:prstGeom prst="rect">
            <a:avLst/>
          </a:prstGeom>
          <a:solidFill>
            <a:srgbClr val="737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91A9156-57B3-4123-A6AC-F1555CA08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02" y="5505450"/>
            <a:ext cx="1037177" cy="105078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5E8E78F-B841-4BAD-B521-DBF725982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02" y="4352209"/>
            <a:ext cx="1037176" cy="105078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EE434CC-E9BD-455F-A6FE-F82E44C45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838" y="2226985"/>
            <a:ext cx="1037175" cy="104624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4561B0-49A5-4D31-9C70-9FF95BAD8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5617" y="2297291"/>
            <a:ext cx="1041711" cy="102356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5571459-53F8-4733-96FB-45DB071C5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05617" y="4209379"/>
            <a:ext cx="1037176" cy="102810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FD3695C-667A-4DFA-9A47-A2B8F4BFB1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05617" y="5587363"/>
            <a:ext cx="1037176" cy="10190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FC7A9B-4C99-4F84-9908-614176E09DAB}"/>
              </a:ext>
            </a:extLst>
          </p:cNvPr>
          <p:cNvSpPr txBox="1"/>
          <p:nvPr/>
        </p:nvSpPr>
        <p:spPr>
          <a:xfrm>
            <a:off x="1396047" y="5559948"/>
            <a:ext cx="3708400" cy="10738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Number of Full time and part time employees]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/>
              </a:rPr>
              <a:t>Number of hours worked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en-GB" sz="16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N/A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FC9F3F-28C1-4B3A-9A1A-2ABC779710F6}"/>
              </a:ext>
            </a:extLst>
          </p:cNvPr>
          <p:cNvSpPr txBox="1"/>
          <p:nvPr/>
        </p:nvSpPr>
        <p:spPr>
          <a:xfrm>
            <a:off x="1396047" y="4340669"/>
            <a:ext cx="3866379" cy="10738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Number of best practice, good news, innovations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N/A</a:t>
            </a:r>
            <a:r>
              <a:rPr lang="en-GB" sz="1600" dirty="0"/>
              <a:t> </a:t>
            </a:r>
            <a:endParaRPr lang="en-GB" dirty="0">
              <a:cs typeface="Arial"/>
            </a:endParaRPr>
          </a:p>
          <a:p>
            <a:pPr algn="l"/>
            <a:endParaRPr lang="en-GB" sz="1600" dirty="0"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223122-7951-4F11-B97C-9BAD37AE2E77}"/>
              </a:ext>
            </a:extLst>
          </p:cNvPr>
          <p:cNvSpPr txBox="1"/>
          <p:nvPr/>
        </p:nvSpPr>
        <p:spPr>
          <a:xfrm>
            <a:off x="1373973" y="2930315"/>
            <a:ext cx="4467437" cy="124747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Wingdings"/>
              <a:buChar char="q"/>
            </a:pPr>
            <a:r>
              <a:rPr lang="en-GB" sz="1600" dirty="0">
                <a:solidFill>
                  <a:srgbClr val="7F0000"/>
                </a:solidFill>
              </a:rPr>
              <a:t>&gt;25% of Aggregates responsibly sourced</a:t>
            </a:r>
            <a:endParaRPr lang="en-US" dirty="0"/>
          </a:p>
          <a:p>
            <a:pPr marL="285750" indent="-285750" algn="l">
              <a:buFont typeface="Wingdings"/>
              <a:buChar char="q"/>
            </a:pPr>
            <a:r>
              <a:rPr lang="en-GB" sz="1600" dirty="0">
                <a:solidFill>
                  <a:srgbClr val="7F0000"/>
                </a:solidFill>
              </a:rPr>
              <a:t>100% of Timber responsibly sourced</a:t>
            </a:r>
            <a:endParaRPr lang="en-GB" sz="1600" dirty="0">
              <a:solidFill>
                <a:srgbClr val="7F0000"/>
              </a:solidFill>
              <a:cs typeface="Arial" panose="020B0604020202020204"/>
            </a:endParaRPr>
          </a:p>
          <a:p>
            <a:pPr marL="285750" indent="-285750">
              <a:buFont typeface="Wingdings"/>
              <a:buChar char="q"/>
            </a:pPr>
            <a:r>
              <a:rPr lang="en-GB" sz="1600" dirty="0">
                <a:solidFill>
                  <a:srgbClr val="7F0000"/>
                </a:solidFill>
              </a:rPr>
              <a:t>100% of Concrete responsibly sourced</a:t>
            </a:r>
            <a:endParaRPr lang="en-GB" sz="1600" dirty="0">
              <a:solidFill>
                <a:srgbClr val="7F0000"/>
              </a:solidFill>
              <a:cs typeface="Arial" panose="020B0604020202020204"/>
            </a:endParaRPr>
          </a:p>
          <a:p>
            <a:pPr marL="285750" indent="-285750">
              <a:buFont typeface="Wingdings"/>
              <a:buChar char="q"/>
            </a:pPr>
            <a:r>
              <a:rPr lang="en-GB" sz="1600" dirty="0">
                <a:solidFill>
                  <a:srgbClr val="7F0000"/>
                </a:solidFill>
              </a:rPr>
              <a:t>100% of Steel responsibly sourced</a:t>
            </a:r>
            <a:endParaRPr lang="en-GB" sz="1600" dirty="0">
              <a:solidFill>
                <a:srgbClr val="7F0000"/>
              </a:solidFill>
              <a:cs typeface="Arial" panose="020B0604020202020204"/>
            </a:endParaRPr>
          </a:p>
          <a:p>
            <a:pPr marL="285750" indent="-285750" algn="l">
              <a:buFont typeface="Wingdings"/>
              <a:buChar char="q"/>
            </a:pPr>
            <a:r>
              <a:rPr lang="en-GB" sz="1600" dirty="0">
                <a:solidFill>
                  <a:srgbClr val="7F0000"/>
                </a:solidFill>
              </a:rPr>
              <a:t>100% of Steel price coming from UK sources</a:t>
            </a:r>
            <a:endParaRPr lang="en-GB" sz="1600" dirty="0">
              <a:solidFill>
                <a:srgbClr val="7F0000"/>
              </a:solidFill>
              <a:cs typeface="Arial" panose="020B06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4057C6-16AD-48A8-91B2-DCA3656A4658}"/>
              </a:ext>
            </a:extLst>
          </p:cNvPr>
          <p:cNvSpPr txBox="1"/>
          <p:nvPr/>
        </p:nvSpPr>
        <p:spPr>
          <a:xfrm>
            <a:off x="7369629" y="2940907"/>
            <a:ext cx="4749800" cy="10500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Wingdings"/>
              <a:buChar char="q"/>
            </a:pPr>
            <a:r>
              <a:rPr lang="en-GB" sz="1600" dirty="0">
                <a:solidFill>
                  <a:srgbClr val="7F0000"/>
                </a:solidFill>
              </a:rPr>
              <a:t>95% of Construction waste diverted from landfill</a:t>
            </a:r>
            <a:endParaRPr lang="en-US" dirty="0"/>
          </a:p>
          <a:p>
            <a:pPr marL="285750" indent="-285750">
              <a:buFont typeface="Wingdings"/>
              <a:buChar char="q"/>
            </a:pPr>
            <a:r>
              <a:rPr lang="en-GB" sz="1600" dirty="0">
                <a:solidFill>
                  <a:srgbClr val="7F0000"/>
                </a:solidFill>
              </a:rPr>
              <a:t>95% of Demolition waste diverted from landfill</a:t>
            </a:r>
            <a:endParaRPr lang="en-GB" sz="1600" dirty="0">
              <a:solidFill>
                <a:srgbClr val="7F0000"/>
              </a:solidFill>
              <a:cs typeface="Arial" panose="020B0604020202020204"/>
            </a:endParaRPr>
          </a:p>
          <a:p>
            <a:pPr marL="285750" indent="-285750">
              <a:buFont typeface="Wingdings"/>
              <a:buChar char="q"/>
            </a:pPr>
            <a:r>
              <a:rPr lang="en-GB" sz="1600" dirty="0">
                <a:solidFill>
                  <a:srgbClr val="7F0000"/>
                </a:solidFill>
              </a:rPr>
              <a:t>95% of Excavation waste diverted from landfill</a:t>
            </a:r>
            <a:endParaRPr lang="en-GB" sz="1600" dirty="0">
              <a:solidFill>
                <a:srgbClr val="7F0000"/>
              </a:solidFill>
              <a:cs typeface="Arial" panose="020B0604020202020204"/>
            </a:endParaRPr>
          </a:p>
          <a:p>
            <a:pPr marL="285750" indent="-285750">
              <a:buFont typeface="Wingdings"/>
              <a:buChar char="q"/>
            </a:pPr>
            <a:r>
              <a:rPr lang="en-GB" sz="1600" dirty="0">
                <a:solidFill>
                  <a:srgbClr val="7F0000"/>
                </a:solidFill>
              </a:rPr>
              <a:t>95% of Timber waste beneficially reused</a:t>
            </a:r>
            <a:endParaRPr lang="en-GB" sz="1600" dirty="0">
              <a:solidFill>
                <a:srgbClr val="7F0000"/>
              </a:solidFill>
              <a:cs typeface="Arial" panose="020B0604020202020204"/>
            </a:endParaRPr>
          </a:p>
          <a:p>
            <a:pPr marL="285750" indent="-285750" algn="l">
              <a:buFont typeface="Wingdings"/>
              <a:buChar char="q"/>
            </a:pPr>
            <a:endParaRPr lang="en-GB" sz="1600" dirty="0">
              <a:solidFill>
                <a:srgbClr val="7F0000"/>
              </a:solidFill>
              <a:cs typeface="Arial" panose="020B0604020202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A2E4B2-73E3-486B-A776-CFA2D15CCA04}"/>
              </a:ext>
            </a:extLst>
          </p:cNvPr>
          <p:cNvSpPr txBox="1"/>
          <p:nvPr/>
        </p:nvSpPr>
        <p:spPr>
          <a:xfrm>
            <a:off x="7374244" y="4147484"/>
            <a:ext cx="4409241" cy="11585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Amount of water </a:t>
            </a:r>
            <a:r>
              <a:rPr lang="en-GB" sz="1600" b="1" dirty="0">
                <a:ea typeface="+mn-lt"/>
                <a:cs typeface="+mn-lt"/>
              </a:rPr>
              <a:t>delivered</a:t>
            </a:r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Water source (abstracted, raw or potable)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N/A (but minimise the use of potable water for the works)</a:t>
            </a:r>
            <a:endParaRPr lang="en-US" dirty="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CD3553-BD3D-4A92-ABDF-C5050CEB0A6F}"/>
              </a:ext>
            </a:extLst>
          </p:cNvPr>
          <p:cNvSpPr txBox="1"/>
          <p:nvPr/>
        </p:nvSpPr>
        <p:spPr>
          <a:xfrm>
            <a:off x="7369629" y="5619071"/>
            <a:ext cx="4152900" cy="109661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Amount of fuel and electricity </a:t>
            </a:r>
            <a:r>
              <a:rPr lang="en-GB" sz="1600" b="1" dirty="0">
                <a:ea typeface="+mn-lt"/>
                <a:cs typeface="+mn-lt"/>
              </a:rPr>
              <a:t>supplied (or self-supplied)</a:t>
            </a:r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r>
              <a:rPr lang="en-GB" sz="160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N/A</a:t>
            </a:r>
            <a:endParaRPr lang="en-GB" sz="1600" dirty="0">
              <a:cs typeface="Arial"/>
            </a:endParaRPr>
          </a:p>
          <a:p>
            <a:pPr algn="l"/>
            <a:endParaRPr lang="en-GB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CD6DC4-D42C-4BFE-85B4-A4285B3F59B4}"/>
              </a:ext>
            </a:extLst>
          </p:cNvPr>
          <p:cNvSpPr txBox="1">
            <a:spLocks/>
          </p:cNvSpPr>
          <p:nvPr/>
        </p:nvSpPr>
        <p:spPr>
          <a:xfrm>
            <a:off x="378212" y="136602"/>
            <a:ext cx="11277600" cy="6571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latin typeface="Arial"/>
                <a:ea typeface="Open Sans"/>
                <a:cs typeface="Arial"/>
              </a:rPr>
              <a:t>IV. What environment data do we collect on the tool?</a:t>
            </a:r>
            <a:endParaRPr lang="en-GB" sz="3200" dirty="0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545B882C-8760-446F-A125-4E753B585144}"/>
              </a:ext>
            </a:extLst>
          </p:cNvPr>
          <p:cNvSpPr/>
          <p:nvPr/>
        </p:nvSpPr>
        <p:spPr>
          <a:xfrm rot="16200000">
            <a:off x="3027297" y="-1466396"/>
            <a:ext cx="104320" cy="5742213"/>
          </a:xfrm>
          <a:prstGeom prst="righ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F501DB6E-9DF7-4AC6-AF26-FF7DCC69163B}"/>
              </a:ext>
            </a:extLst>
          </p:cNvPr>
          <p:cNvSpPr/>
          <p:nvPr/>
        </p:nvSpPr>
        <p:spPr>
          <a:xfrm rot="16200000">
            <a:off x="9000832" y="-1484538"/>
            <a:ext cx="99785" cy="5773963"/>
          </a:xfrm>
          <a:prstGeom prst="rightBracket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2621E-8441-4F4C-809C-6C0CEF3BB427}"/>
              </a:ext>
            </a:extLst>
          </p:cNvPr>
          <p:cNvSpPr txBox="1"/>
          <p:nvPr/>
        </p:nvSpPr>
        <p:spPr>
          <a:xfrm>
            <a:off x="307638" y="674858"/>
            <a:ext cx="547939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b="1" dirty="0">
                <a:solidFill>
                  <a:schemeClr val="accent2"/>
                </a:solidFill>
                <a:latin typeface="+mj-lt"/>
              </a:rPr>
              <a:t>Route wide Report</a:t>
            </a:r>
          </a:p>
          <a:p>
            <a:pPr algn="ctr"/>
            <a:r>
              <a:rPr lang="en-GB" b="1" dirty="0">
                <a:solidFill>
                  <a:schemeClr val="accent2"/>
                </a:solidFill>
                <a:cs typeface="Arial"/>
              </a:rPr>
              <a:t>Checked by Sustainability Data Manager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70D43-C3E8-4D7B-9A8A-6F7441CA85EC}"/>
              </a:ext>
            </a:extLst>
          </p:cNvPr>
          <p:cNvSpPr txBox="1">
            <a:spLocks/>
          </p:cNvSpPr>
          <p:nvPr/>
        </p:nvSpPr>
        <p:spPr>
          <a:xfrm>
            <a:off x="5950564" y="689458"/>
            <a:ext cx="5818647" cy="6067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800" dirty="0">
                <a:solidFill>
                  <a:schemeClr val="accent3"/>
                </a:solidFill>
                <a:latin typeface="Arial"/>
                <a:ea typeface="Open Sans"/>
                <a:cs typeface="Arial"/>
              </a:rPr>
              <a:t>Section Report</a:t>
            </a:r>
            <a:endParaRPr lang="en-GB" sz="1800" dirty="0">
              <a:solidFill>
                <a:schemeClr val="accent3"/>
              </a:solidFill>
            </a:endParaRPr>
          </a:p>
          <a:p>
            <a:pPr algn="ctr"/>
            <a:r>
              <a:rPr lang="en-GB" sz="1800" dirty="0">
                <a:solidFill>
                  <a:schemeClr val="accent3"/>
                </a:solidFill>
                <a:latin typeface="Arial"/>
                <a:ea typeface="Open Sans"/>
                <a:cs typeface="Arial"/>
              </a:rPr>
              <a:t>Checked by Section Env team (approvers)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8282B-FB23-4A5C-B8C5-2BFB747826F7}"/>
              </a:ext>
            </a:extLst>
          </p:cNvPr>
          <p:cNvSpPr txBox="1"/>
          <p:nvPr/>
        </p:nvSpPr>
        <p:spPr>
          <a:xfrm>
            <a:off x="7369629" y="1614319"/>
            <a:ext cx="4521200" cy="12813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Amount of waste </a:t>
            </a:r>
            <a:r>
              <a:rPr lang="en-GB" sz="1600" b="1" dirty="0"/>
              <a:t>managed </a:t>
            </a:r>
            <a:r>
              <a:rPr lang="en-GB" sz="1600" dirty="0"/>
              <a:t>(if waste management is pending, not reported)</a:t>
            </a:r>
            <a:endParaRPr lang="en-GB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Waste route, waste type and waste categories (construction, demolition, timber, excavation)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WTN, WCN, when applicable</a:t>
            </a:r>
          </a:p>
          <a:p>
            <a:pPr algn="l"/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CD042-A5CF-45A0-9FB2-945DA7B855A6}"/>
              </a:ext>
            </a:extLst>
          </p:cNvPr>
          <p:cNvSpPr txBox="1"/>
          <p:nvPr/>
        </p:nvSpPr>
        <p:spPr>
          <a:xfrm>
            <a:off x="1396047" y="1535880"/>
            <a:ext cx="4140579" cy="124747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Amount of concrete, timber, steel, and aggregates (“other”) </a:t>
            </a:r>
            <a:r>
              <a:rPr lang="en-GB" sz="1600" b="1" dirty="0"/>
              <a:t>delivered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Steel cost from UK sources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Responsible sourcing 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Material Location (asset and activity ID)</a:t>
            </a:r>
            <a:endParaRPr lang="en-GB" sz="1600" dirty="0"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B5B3BD-BEB9-4D42-BFA2-EC34CD509009}"/>
              </a:ext>
            </a:extLst>
          </p:cNvPr>
          <p:cNvSpPr txBox="1"/>
          <p:nvPr/>
        </p:nvSpPr>
        <p:spPr>
          <a:xfrm>
            <a:off x="9976688" y="6479618"/>
            <a:ext cx="11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cs typeface="Arial"/>
              </a:rPr>
              <a:t>Metric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55B5A0-29A1-42E1-81B1-5C0DE627FF8B}"/>
              </a:ext>
            </a:extLst>
          </p:cNvPr>
          <p:cNvSpPr txBox="1"/>
          <p:nvPr/>
        </p:nvSpPr>
        <p:spPr>
          <a:xfrm>
            <a:off x="11104880" y="6479618"/>
            <a:ext cx="120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20B0604020202020204" pitchFamily="34" charset="0"/>
              <a:buChar char="q"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Target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4FDA5-4E3D-48C5-967D-72D9F5D6322E}"/>
              </a:ext>
            </a:extLst>
          </p:cNvPr>
          <p:cNvCxnSpPr>
            <a:cxnSpLocks/>
          </p:cNvCxnSpPr>
          <p:nvPr/>
        </p:nvCxnSpPr>
        <p:spPr>
          <a:xfrm>
            <a:off x="9922142" y="6507480"/>
            <a:ext cx="0" cy="35052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39EBB1-31C8-4429-AA8B-8DA6554CF246}"/>
              </a:ext>
            </a:extLst>
          </p:cNvPr>
          <p:cNvCxnSpPr>
            <a:cxnSpLocks/>
          </p:cNvCxnSpPr>
          <p:nvPr/>
        </p:nvCxnSpPr>
        <p:spPr>
          <a:xfrm flipH="1">
            <a:off x="9922142" y="6449143"/>
            <a:ext cx="2197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037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B324-9AE7-408E-9785-68DD1528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2267"/>
            <a:ext cx="11277600" cy="716362"/>
          </a:xfrm>
        </p:spPr>
        <p:txBody>
          <a:bodyPr/>
          <a:lstStyle/>
          <a:p>
            <a:r>
              <a:rPr lang="en-GB" dirty="0">
                <a:latin typeface="Arial"/>
                <a:ea typeface="Open Sans"/>
                <a:cs typeface="Arial"/>
              </a:rPr>
              <a:t>V. Roles &amp; Responsibilities matrix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77574E-39B8-43F7-8881-FFB397D59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457603"/>
              </p:ext>
            </p:extLst>
          </p:nvPr>
        </p:nvGraphicFramePr>
        <p:xfrm>
          <a:off x="378461" y="1794571"/>
          <a:ext cx="11356340" cy="433621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25620">
                  <a:extLst>
                    <a:ext uri="{9D8B030D-6E8A-4147-A177-3AD203B41FA5}">
                      <a16:colId xmlns:a16="http://schemas.microsoft.com/office/drawing/2014/main" val="3732096978"/>
                    </a:ext>
                  </a:extLst>
                </a:gridCol>
                <a:gridCol w="2425361">
                  <a:extLst>
                    <a:ext uri="{9D8B030D-6E8A-4147-A177-3AD203B41FA5}">
                      <a16:colId xmlns:a16="http://schemas.microsoft.com/office/drawing/2014/main" val="3693285532"/>
                    </a:ext>
                  </a:extLst>
                </a:gridCol>
                <a:gridCol w="6605359">
                  <a:extLst>
                    <a:ext uri="{9D8B030D-6E8A-4147-A177-3AD203B41FA5}">
                      <a16:colId xmlns:a16="http://schemas.microsoft.com/office/drawing/2014/main" val="2963347453"/>
                    </a:ext>
                  </a:extLst>
                </a:gridCol>
              </a:tblGrid>
              <a:tr h="680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Role</a:t>
                      </a:r>
                    </a:p>
                  </a:txBody>
                  <a:tcPr anchor="ctr">
                    <a:solidFill>
                      <a:srgbClr val="737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Responsible</a:t>
                      </a:r>
                    </a:p>
                  </a:txBody>
                  <a:tcPr anchor="ctr">
                    <a:solidFill>
                      <a:srgbClr val="737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Responsibilities</a:t>
                      </a:r>
                    </a:p>
                  </a:txBody>
                  <a:tcPr anchor="ctr">
                    <a:solidFill>
                      <a:srgbClr val="737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18878"/>
                  </a:ext>
                </a:extLst>
              </a:tr>
              <a:tr h="1129064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accent3"/>
                          </a:solidFill>
                        </a:rPr>
                        <a:t>Data Reporter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3"/>
                          </a:solidFill>
                        </a:rPr>
                        <a:t>Subcontractor or Supplier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solidFill>
                            <a:schemeClr val="accent3"/>
                          </a:solidFill>
                        </a:rPr>
                        <a:t>Data, Submitting report, Comply with reporting deadline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solidFill>
                            <a:schemeClr val="accent3"/>
                          </a:solidFill>
                        </a:rPr>
                        <a:t>Answer Data approver queries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358655"/>
                  </a:ext>
                </a:extLst>
              </a:tr>
              <a:tr h="1173562"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chemeClr val="tx1"/>
                          </a:solidFill>
                        </a:rPr>
                        <a:t>Data Approver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Section Environment team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Approving report, Comply with reviewing deadline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Data consistency and quality (evidence checking)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Raise any identified inconsistencies to Data Administrator (Email or internal report)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083057"/>
                  </a:ext>
                </a:extLst>
              </a:tr>
              <a:tr h="13382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Data Administrator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Sustainability Data Manager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 Sustainability Tool runs properly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Onboard Reporter and approver on the tool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approver in their strategy to review reports 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Follow-up late submissions or answered queries</a:t>
                      </a:r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8449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0BD398B-1E79-401F-BE0E-E3D77C955847}"/>
              </a:ext>
            </a:extLst>
          </p:cNvPr>
          <p:cNvSpPr txBox="1">
            <a:spLocks/>
          </p:cNvSpPr>
          <p:nvPr/>
        </p:nvSpPr>
        <p:spPr>
          <a:xfrm>
            <a:off x="457200" y="948629"/>
            <a:ext cx="3887422" cy="6112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3"/>
                </a:solidFill>
                <a:latin typeface="Arial"/>
                <a:ea typeface="Open Sans"/>
                <a:cs typeface="Arial"/>
              </a:rPr>
              <a:t>Section Report</a:t>
            </a:r>
            <a:endParaRPr lang="en-GB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7704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B324-9AE7-408E-9785-68DD1528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2267"/>
            <a:ext cx="11277600" cy="716362"/>
          </a:xfrm>
        </p:spPr>
        <p:txBody>
          <a:bodyPr/>
          <a:lstStyle/>
          <a:p>
            <a:r>
              <a:rPr lang="en-GB" dirty="0">
                <a:latin typeface="Arial"/>
                <a:ea typeface="Open Sans"/>
                <a:cs typeface="Arial"/>
              </a:rPr>
              <a:t>V. Roles &amp; Responsibilities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A51545-1250-4B0A-8650-8451177C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358269"/>
              </p:ext>
            </p:extLst>
          </p:nvPr>
        </p:nvGraphicFramePr>
        <p:xfrm>
          <a:off x="378460" y="1891023"/>
          <a:ext cx="11435079" cy="406610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11693">
                  <a:extLst>
                    <a:ext uri="{9D8B030D-6E8A-4147-A177-3AD203B41FA5}">
                      <a16:colId xmlns:a16="http://schemas.microsoft.com/office/drawing/2014/main" val="3732096978"/>
                    </a:ext>
                  </a:extLst>
                </a:gridCol>
                <a:gridCol w="2324947">
                  <a:extLst>
                    <a:ext uri="{9D8B030D-6E8A-4147-A177-3AD203B41FA5}">
                      <a16:colId xmlns:a16="http://schemas.microsoft.com/office/drawing/2014/main" val="3693285532"/>
                    </a:ext>
                  </a:extLst>
                </a:gridCol>
                <a:gridCol w="5298439">
                  <a:extLst>
                    <a:ext uri="{9D8B030D-6E8A-4147-A177-3AD203B41FA5}">
                      <a16:colId xmlns:a16="http://schemas.microsoft.com/office/drawing/2014/main" val="2963347453"/>
                    </a:ext>
                  </a:extLst>
                </a:gridCol>
              </a:tblGrid>
              <a:tr h="677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Role</a:t>
                      </a:r>
                    </a:p>
                  </a:txBody>
                  <a:tcPr anchor="ctr">
                    <a:solidFill>
                      <a:srgbClr val="737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Responsible</a:t>
                      </a:r>
                    </a:p>
                  </a:txBody>
                  <a:tcPr anchor="ctr">
                    <a:solidFill>
                      <a:srgbClr val="737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Responsibilities</a:t>
                      </a:r>
                    </a:p>
                  </a:txBody>
                  <a:tcPr anchor="ctr">
                    <a:solidFill>
                      <a:srgbClr val="737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18878"/>
                  </a:ext>
                </a:extLst>
              </a:tr>
              <a:tr h="1080165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accent2"/>
                          </a:solidFill>
                        </a:rPr>
                        <a:t>Data Reporter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2"/>
                          </a:solidFill>
                        </a:rPr>
                        <a:t>Subcontractor or Supplier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solidFill>
                            <a:schemeClr val="accent2"/>
                          </a:solidFill>
                        </a:rPr>
                        <a:t>Data, Data submission, Compliance with reporting deadline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solidFill>
                            <a:schemeClr val="accent2"/>
                          </a:solidFill>
                        </a:rPr>
                        <a:t>Answer Data approver queries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358655"/>
                  </a:ext>
                </a:extLst>
              </a:tr>
              <a:tr h="1119774"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chemeClr val="tx1"/>
                          </a:solidFill>
                        </a:rPr>
                        <a:t>Data Approver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Sustainability Data Manager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Data approving, Compliance with reviewing deadline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Data consistency, and quality (evidence)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083057"/>
                  </a:ext>
                </a:extLst>
              </a:tr>
              <a:tr h="84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Data Administrator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Sustainability Data Manager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 Sustainability Tool runs properly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Onboard Reporter and approver on the tool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 approver in their strategy to review reports </a:t>
                      </a:r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84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77A38C-D97F-444C-8098-8E8C56618A29}"/>
              </a:ext>
            </a:extLst>
          </p:cNvPr>
          <p:cNvSpPr txBox="1"/>
          <p:nvPr/>
        </p:nvSpPr>
        <p:spPr>
          <a:xfrm>
            <a:off x="378460" y="890010"/>
            <a:ext cx="598760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600" b="1" dirty="0">
                <a:solidFill>
                  <a:schemeClr val="accent2"/>
                </a:solidFill>
                <a:latin typeface="+mj-lt"/>
              </a:rPr>
              <a:t>Route wide Report </a:t>
            </a:r>
          </a:p>
        </p:txBody>
      </p:sp>
    </p:spTree>
    <p:extLst>
      <p:ext uri="{BB962C8B-B14F-4D97-AF65-F5344CB8AC3E}">
        <p14:creationId xmlns:p14="http://schemas.microsoft.com/office/powerpoint/2010/main" val="40062302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F583-21BD-4635-8D2E-7C23CF1F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13" y="511358"/>
            <a:ext cx="11277600" cy="968474"/>
          </a:xfrm>
        </p:spPr>
        <p:txBody>
          <a:bodyPr/>
          <a:lstStyle/>
          <a:p>
            <a:r>
              <a:rPr lang="en-GB" dirty="0">
                <a:latin typeface="Arial"/>
                <a:ea typeface="Open Sans"/>
                <a:cs typeface="Arial"/>
              </a:rPr>
              <a:t>Main page: Notification page</a:t>
            </a:r>
            <a:br>
              <a:rPr lang="en-GB" dirty="0"/>
            </a:br>
            <a:r>
              <a:rPr lang="en-GB" sz="1600" dirty="0">
                <a:latin typeface="Arial"/>
                <a:ea typeface="Open Sans"/>
                <a:cs typeface="Arial"/>
              </a:rPr>
              <a:t>This page displays all the “non-approved” reports, and allows you to access them quickly</a:t>
            </a:r>
            <a:endParaRPr lang="en-GB" dirty="0">
              <a:latin typeface="Arial"/>
              <a:ea typeface="Open Sans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48E75E-A39B-4E5A-AB60-036B845DF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950" y="1633017"/>
            <a:ext cx="7410183" cy="4004332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0FE471-3DC2-4309-A06A-55151D486EF4}"/>
              </a:ext>
            </a:extLst>
          </p:cNvPr>
          <p:cNvSpPr/>
          <p:nvPr/>
        </p:nvSpPr>
        <p:spPr>
          <a:xfrm>
            <a:off x="6979050" y="1685924"/>
            <a:ext cx="273831" cy="30317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6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EC76C-CC53-4364-920F-D5470615C4AA}"/>
              </a:ext>
            </a:extLst>
          </p:cNvPr>
          <p:cNvSpPr txBox="1"/>
          <p:nvPr/>
        </p:nvSpPr>
        <p:spPr>
          <a:xfrm>
            <a:off x="8163560" y="1633017"/>
            <a:ext cx="3810000" cy="49949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GB" sz="2000" b="1" u="sng" dirty="0"/>
              <a:t>5 colour codes:</a:t>
            </a:r>
          </a:p>
          <a:p>
            <a:pPr algn="l"/>
            <a:endParaRPr lang="en-GB" sz="1600" dirty="0"/>
          </a:p>
          <a:p>
            <a:r>
              <a:rPr lang="en-GB" sz="1600" b="1" dirty="0">
                <a:solidFill>
                  <a:schemeClr val="accent1"/>
                </a:solidFill>
              </a:rPr>
              <a:t>Pending Input</a:t>
            </a:r>
            <a:r>
              <a:rPr lang="en-GB" sz="1600" dirty="0"/>
              <a:t>: Late pending submission </a:t>
            </a:r>
          </a:p>
          <a:p>
            <a:pPr algn="l"/>
            <a:endParaRPr lang="en-GB" sz="1600" dirty="0"/>
          </a:p>
          <a:p>
            <a:pPr algn="l"/>
            <a:r>
              <a:rPr lang="en-GB" sz="1600" b="1" dirty="0">
                <a:solidFill>
                  <a:schemeClr val="accent3">
                    <a:lumMod val="75000"/>
                  </a:schemeClr>
                </a:solidFill>
              </a:rPr>
              <a:t>Pending Input</a:t>
            </a:r>
            <a:r>
              <a:rPr lang="en-GB" sz="1600" dirty="0"/>
              <a:t>: Pending submission, deadline in less than a week</a:t>
            </a:r>
          </a:p>
          <a:p>
            <a:pPr algn="l"/>
            <a:endParaRPr lang="en-GB" sz="1600" dirty="0"/>
          </a:p>
          <a:p>
            <a:r>
              <a:rPr lang="en-GB" sz="1600" b="1" dirty="0">
                <a:solidFill>
                  <a:schemeClr val="accent4"/>
                </a:solidFill>
              </a:rPr>
              <a:t>Pending Input</a:t>
            </a:r>
            <a:r>
              <a:rPr lang="en-GB" sz="1600" dirty="0"/>
              <a:t>: Pending submission, but in a more than a week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b="1" dirty="0">
                <a:solidFill>
                  <a:schemeClr val="accent3"/>
                </a:solidFill>
              </a:rPr>
              <a:t>Pending Approval</a:t>
            </a:r>
            <a:r>
              <a:rPr lang="en-GB" sz="1600" dirty="0"/>
              <a:t>: Submission done, ready to be reviewed</a:t>
            </a:r>
          </a:p>
          <a:p>
            <a:endParaRPr lang="en-GB" sz="1600" dirty="0"/>
          </a:p>
          <a:p>
            <a:r>
              <a:rPr lang="en-GB" sz="1600" b="1" dirty="0">
                <a:solidFill>
                  <a:schemeClr val="accent3"/>
                </a:solidFill>
              </a:rPr>
              <a:t>Requires Revision</a:t>
            </a:r>
            <a:r>
              <a:rPr lang="en-GB" sz="1600" dirty="0"/>
              <a:t>: Submission done, but rejected. Pending re-submission with amendments</a:t>
            </a:r>
          </a:p>
          <a:p>
            <a:endParaRPr lang="en-GB" sz="1600" dirty="0"/>
          </a:p>
          <a:p>
            <a:endParaRPr lang="en-GB" sz="1600" dirty="0"/>
          </a:p>
          <a:p>
            <a:pPr algn="l"/>
            <a:endParaRPr lang="en-GB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74552-5780-4C1F-AD66-4C6A02D4F569}"/>
              </a:ext>
            </a:extLst>
          </p:cNvPr>
          <p:cNvCxnSpPr>
            <a:cxnSpLocks/>
          </p:cNvCxnSpPr>
          <p:nvPr/>
        </p:nvCxnSpPr>
        <p:spPr>
          <a:xfrm>
            <a:off x="7111975" y="1394163"/>
            <a:ext cx="6557" cy="2403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3E4E12-4D48-4E34-84CC-AB9118775D67}"/>
              </a:ext>
            </a:extLst>
          </p:cNvPr>
          <p:cNvSpPr txBox="1"/>
          <p:nvPr/>
        </p:nvSpPr>
        <p:spPr>
          <a:xfrm>
            <a:off x="383721" y="152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VII. "How To"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37404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EKFB PPT Theme">
  <a:themeElements>
    <a:clrScheme name="EKFB">
      <a:dk1>
        <a:sysClr val="windowText" lastClr="000000"/>
      </a:dk1>
      <a:lt1>
        <a:sysClr val="window" lastClr="FFFFFF"/>
      </a:lt1>
      <a:dk2>
        <a:srgbClr val="525B5C"/>
      </a:dk2>
      <a:lt2>
        <a:srgbClr val="DAE8D3"/>
      </a:lt2>
      <a:accent1>
        <a:srgbClr val="FF0000"/>
      </a:accent1>
      <a:accent2>
        <a:srgbClr val="007B86"/>
      </a:accent2>
      <a:accent3>
        <a:srgbClr val="EBB700"/>
      </a:accent3>
      <a:accent4>
        <a:srgbClr val="0DB02B"/>
      </a:accent4>
      <a:accent5>
        <a:srgbClr val="194981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t"/>
      <a:lstStyle>
        <a:defPPr algn="l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D0FDB18F-A9FE-441F-AB79-B668616B3CA0}" vid="{CF01E8CF-8DCC-46F6-ADE1-B9E2D49E4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f5ec9c2-39ac-4e6e-9293-1e03b2d5ec77">
      <Terms xmlns="http://schemas.microsoft.com/office/infopath/2007/PartnerControls"/>
    </lcf76f155ced4ddcb4097134ff3c332f>
    <TaxCatchAll xmlns="ce5dfeb9-84e7-4180-bfa6-1d0229d478d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77872A2936C342881CD3901D66FF68" ma:contentTypeVersion="16" ma:contentTypeDescription="Create a new document." ma:contentTypeScope="" ma:versionID="14fcb56acc43badba959d6da38df3293">
  <xsd:schema xmlns:xsd="http://www.w3.org/2001/XMLSchema" xmlns:xs="http://www.w3.org/2001/XMLSchema" xmlns:p="http://schemas.microsoft.com/office/2006/metadata/properties" xmlns:ns2="ce5dfeb9-84e7-4180-bfa6-1d0229d478dd" xmlns:ns3="1f5ec9c2-39ac-4e6e-9293-1e03b2d5ec77" targetNamespace="http://schemas.microsoft.com/office/2006/metadata/properties" ma:root="true" ma:fieldsID="d3c2995e49f3c65ca96d54756cb1393e" ns2:_="" ns3:_="">
    <xsd:import namespace="ce5dfeb9-84e7-4180-bfa6-1d0229d478dd"/>
    <xsd:import namespace="1f5ec9c2-39ac-4e6e-9293-1e03b2d5ec7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5dfeb9-84e7-4180-bfa6-1d0229d478d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9d2eb64-99d3-4626-a22e-7bb7dcbc915c}" ma:internalName="TaxCatchAll" ma:showField="CatchAllData" ma:web="ce5dfeb9-84e7-4180-bfa6-1d0229d478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5ec9c2-39ac-4e6e-9293-1e03b2d5ec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412e0-d930-49bc-a447-900580a4d3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08A063-2A9F-4972-A1A2-123828EDE1BD}">
  <ds:schemaRefs>
    <ds:schemaRef ds:uri="ca14546f-904b-4b11-98e6-261958d62d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1f5ec9c2-39ac-4e6e-9293-1e03b2d5ec77"/>
    <ds:schemaRef ds:uri="ce5dfeb9-84e7-4180-bfa6-1d0229d478dd"/>
  </ds:schemaRefs>
</ds:datastoreItem>
</file>

<file path=customXml/itemProps2.xml><?xml version="1.0" encoding="utf-8"?>
<ds:datastoreItem xmlns:ds="http://schemas.openxmlformats.org/officeDocument/2006/customXml" ds:itemID="{9BD4AFA1-ECDF-4835-9CC7-0E9CE915FC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5dfeb9-84e7-4180-bfa6-1d0229d478dd"/>
    <ds:schemaRef ds:uri="1f5ec9c2-39ac-4e6e-9293-1e03b2d5e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3904F6-36FA-4EA1-A754-B42DDC444D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1MC12-EKF-CO-TEM-C000-000001</Template>
  <TotalTime>0</TotalTime>
  <Words>2908</Words>
  <Application>Microsoft Office PowerPoint</Application>
  <PresentationFormat>Widescreen</PresentationFormat>
  <Paragraphs>604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1_EKFB PPT Theme</vt:lpstr>
      <vt:lpstr>Reporting Guidance </vt:lpstr>
      <vt:lpstr>Context – why we report</vt:lpstr>
      <vt:lpstr>I. Context: Requirements &amp; Performance measure</vt:lpstr>
      <vt:lpstr>II. Environment Reporting Process: 4 sub-processes </vt:lpstr>
      <vt:lpstr>III. How do we collect our data? Report structure</vt:lpstr>
      <vt:lpstr>PowerPoint Presentation</vt:lpstr>
      <vt:lpstr>V. Roles &amp; Responsibilities matrix</vt:lpstr>
      <vt:lpstr>V. Roles &amp; Responsibilities matrix</vt:lpstr>
      <vt:lpstr>Main page: Notification page This page displays all the “non-approved” reports, and allows you to access them quickly</vt:lpstr>
      <vt:lpstr>Report page This page shows the data submitted and allows you to approve or reject the report</vt:lpstr>
      <vt:lpstr>“Submitted Reports” page This page displays all the submitted report so far</vt:lpstr>
      <vt:lpstr>Show history of a report On the “Submitted Reports” page, you can also see the submission history of a report</vt:lpstr>
      <vt:lpstr>VIII. 2022 Calendar</vt:lpstr>
      <vt:lpstr>X. Troubleshooting Unfortunately technical issues happen quite often on the tool, please refer to the below if you encounter one</vt:lpstr>
      <vt:lpstr>Summary</vt:lpstr>
    </vt:vector>
  </TitlesOfParts>
  <Manager/>
  <Company>High Speed Two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/>
  <dc:creator>Gabriel Desmettre</dc:creator>
  <cp:keywords/>
  <dc:description/>
  <cp:lastModifiedBy>Gabriel Desmettre</cp:lastModifiedBy>
  <cp:revision>612</cp:revision>
  <cp:lastPrinted>2017-11-15T08:33:27Z</cp:lastPrinted>
  <dcterms:created xsi:type="dcterms:W3CDTF">2021-11-09T13:01:52Z</dcterms:created>
  <dcterms:modified xsi:type="dcterms:W3CDTF">2022-07-26T14:24:52Z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0x0101009A77872A2936C342881CD3901D66FF68</vt:lpwstr>
  </property>
  <property fmtid="{D5CDD505-2E9C-101B-9397-08002B2CF9AE}" pid="3" name="MSIP_Label_2a6c6d4b-2a1d-4457-a4f8-5d269794b894_Enabled">
    <vt:lpwstr>True</vt:lpwstr>
  </property>
  <property fmtid="{D5CDD505-2E9C-101B-9397-08002B2CF9AE}" pid="4" name="MSIP_Label_2a6c6d4b-2a1d-4457-a4f8-5d269794b894_SiteId">
    <vt:lpwstr>6f8cfef9-0106-42cd-9543-e208bab4fcf1</vt:lpwstr>
  </property>
  <property fmtid="{D5CDD505-2E9C-101B-9397-08002B2CF9AE}" pid="5" name="MSIP_Label_2a6c6d4b-2a1d-4457-a4f8-5d269794b894_Owner">
    <vt:lpwstr>Sarah.Mckee@eiffagekier-hs2.team</vt:lpwstr>
  </property>
  <property fmtid="{D5CDD505-2E9C-101B-9397-08002B2CF9AE}" pid="6" name="MSIP_Label_2a6c6d4b-2a1d-4457-a4f8-5d269794b894_SetDate">
    <vt:lpwstr>2020-04-21T19:21:21.1057650Z</vt:lpwstr>
  </property>
  <property fmtid="{D5CDD505-2E9C-101B-9397-08002B2CF9AE}" pid="7" name="MSIP_Label_2a6c6d4b-2a1d-4457-a4f8-5d269794b894_Name">
    <vt:lpwstr>General</vt:lpwstr>
  </property>
  <property fmtid="{D5CDD505-2E9C-101B-9397-08002B2CF9AE}" pid="8" name="MSIP_Label_2a6c6d4b-2a1d-4457-a4f8-5d269794b894_Application">
    <vt:lpwstr>Microsoft Azure Information Protection</vt:lpwstr>
  </property>
  <property fmtid="{D5CDD505-2E9C-101B-9397-08002B2CF9AE}" pid="9" name="MSIP_Label_2a6c6d4b-2a1d-4457-a4f8-5d269794b894_ActionId">
    <vt:lpwstr>a86cede9-1597-4056-bf65-42a82ba97907</vt:lpwstr>
  </property>
  <property fmtid="{D5CDD505-2E9C-101B-9397-08002B2CF9AE}" pid="10" name="MSIP_Label_2a6c6d4b-2a1d-4457-a4f8-5d269794b894_Extended_MSFT_Method">
    <vt:lpwstr>Automatic</vt:lpwstr>
  </property>
  <property fmtid="{D5CDD505-2E9C-101B-9397-08002B2CF9AE}" pid="11" name="Sensitivity">
    <vt:lpwstr>General</vt:lpwstr>
  </property>
  <property fmtid="{D5CDD505-2E9C-101B-9397-08002B2CF9AE}" pid="12" name="MediaServiceImageTags">
    <vt:lpwstr/>
  </property>
</Properties>
</file>